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5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49.xml" ContentType="application/vnd.openxmlformats-officedocument.presentationml.slideMaster+xml"/>
  <Override PartName="/ppt/slideMasters/slideMaster50.xml" ContentType="application/vnd.openxmlformats-officedocument.presentationml.slideMaster+xml"/>
  <Override PartName="/ppt/slideMasters/slideMaster51.xml" ContentType="application/vnd.openxmlformats-officedocument.presentationml.slideMaster+xml"/>
  <Override PartName="/ppt/slideMasters/slideMaster52.xml" ContentType="application/vnd.openxmlformats-officedocument.presentationml.slideMaster+xml"/>
  <Override PartName="/ppt/slideMasters/slideMaster53.xml" ContentType="application/vnd.openxmlformats-officedocument.presentationml.slideMaster+xml"/>
  <Override PartName="/ppt/slideMasters/slideMaster54.xml" ContentType="application/vnd.openxmlformats-officedocument.presentationml.slideMaster+xml"/>
  <Override PartName="/ppt/slideMasters/slideMaster55.xml" ContentType="application/vnd.openxmlformats-officedocument.presentationml.slideMaster+xml"/>
  <Override PartName="/ppt/slideMasters/slideMaster56.xml" ContentType="application/vnd.openxmlformats-officedocument.presentationml.slideMaster+xml"/>
  <Override PartName="/ppt/slideMasters/slideMaster5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theme/theme15.xml" ContentType="application/vnd.openxmlformats-officedocument.theme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theme/theme16.xml" ContentType="application/vnd.openxmlformats-officedocument.theme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theme/theme17.xml" ContentType="application/vnd.openxmlformats-officedocument.theme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theme/theme18.xml" ContentType="application/vnd.openxmlformats-officedocument.theme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theme/theme19.xml" ContentType="application/vnd.openxmlformats-officedocument.theme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theme/theme20.xml" ContentType="application/vnd.openxmlformats-officedocument.theme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theme/theme21.xml" ContentType="application/vnd.openxmlformats-officedocument.theme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theme/theme22.xml" ContentType="application/vnd.openxmlformats-officedocument.theme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theme/theme23.xml" ContentType="application/vnd.openxmlformats-officedocument.theme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theme/theme24.xml" ContentType="application/vnd.openxmlformats-officedocument.theme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theme/theme25.xml" ContentType="application/vnd.openxmlformats-officedocument.theme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theme/theme26.xml" ContentType="application/vnd.openxmlformats-officedocument.theme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theme/theme27.xml" ContentType="application/vnd.openxmlformats-officedocument.theme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theme/theme28.xml" ContentType="application/vnd.openxmlformats-officedocument.theme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theme/theme29.xml" ContentType="application/vnd.openxmlformats-officedocument.theme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theme/theme30.xml" ContentType="application/vnd.openxmlformats-officedocument.theme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theme/theme31.xml" ContentType="application/vnd.openxmlformats-officedocument.theme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theme/theme32.xml" ContentType="application/vnd.openxmlformats-officedocument.theme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theme/theme33.xml" ContentType="application/vnd.openxmlformats-officedocument.theme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374.xml" ContentType="application/vnd.openxmlformats-officedocument.presentationml.slideLayout+xml"/>
  <Override PartName="/ppt/theme/theme34.xml" ContentType="application/vnd.openxmlformats-officedocument.theme+xml"/>
  <Override PartName="/ppt/slideLayouts/slideLayout375.xml" ContentType="application/vnd.openxmlformats-officedocument.presentationml.slideLayout+xml"/>
  <Override PartName="/ppt/slideLayouts/slideLayout376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384.xml" ContentType="application/vnd.openxmlformats-officedocument.presentationml.slideLayout+xml"/>
  <Override PartName="/ppt/slideLayouts/slideLayout385.xml" ContentType="application/vnd.openxmlformats-officedocument.presentationml.slideLayout+xml"/>
  <Override PartName="/ppt/theme/theme35.xml" ContentType="application/vnd.openxmlformats-officedocument.theme+xml"/>
  <Override PartName="/ppt/slideLayouts/slideLayout386.xml" ContentType="application/vnd.openxmlformats-officedocument.presentationml.slideLayout+xml"/>
  <Override PartName="/ppt/slideLayouts/slideLayout38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394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396.xml" ContentType="application/vnd.openxmlformats-officedocument.presentationml.slideLayout+xml"/>
  <Override PartName="/ppt/theme/theme36.xml" ContentType="application/vnd.openxmlformats-officedocument.theme+xml"/>
  <Override PartName="/ppt/slideLayouts/slideLayout397.xml" ContentType="application/vnd.openxmlformats-officedocument.presentationml.slideLayout+xml"/>
  <Override PartName="/ppt/slideLayouts/slideLayout398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405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407.xml" ContentType="application/vnd.openxmlformats-officedocument.presentationml.slideLayout+xml"/>
  <Override PartName="/ppt/theme/theme37.xml" ContentType="application/vnd.openxmlformats-officedocument.theme+xml"/>
  <Override PartName="/ppt/slideLayouts/slideLayout408.xml" ContentType="application/vnd.openxmlformats-officedocument.presentationml.slideLayout+xml"/>
  <Override PartName="/ppt/slideLayouts/slideLayout409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418.xml" ContentType="application/vnd.openxmlformats-officedocument.presentationml.slideLayout+xml"/>
  <Override PartName="/ppt/theme/theme38.xml" ContentType="application/vnd.openxmlformats-officedocument.theme+xml"/>
  <Override PartName="/ppt/slideLayouts/slideLayout419.xml" ContentType="application/vnd.openxmlformats-officedocument.presentationml.slideLayout+xml"/>
  <Override PartName="/ppt/slideLayouts/slideLayout42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429.xml" ContentType="application/vnd.openxmlformats-officedocument.presentationml.slideLayout+xml"/>
  <Override PartName="/ppt/theme/theme39.xml" ContentType="application/vnd.openxmlformats-officedocument.theme+xml"/>
  <Override PartName="/ppt/slideLayouts/slideLayout43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440.xml" ContentType="application/vnd.openxmlformats-officedocument.presentationml.slideLayout+xml"/>
  <Override PartName="/ppt/theme/theme40.xml" ContentType="application/vnd.openxmlformats-officedocument.theme+xml"/>
  <Override PartName="/ppt/slideLayouts/slideLayout441.xml" ContentType="application/vnd.openxmlformats-officedocument.presentationml.slideLayout+xml"/>
  <Override PartName="/ppt/slideLayouts/slideLayout442.xml" ContentType="application/vnd.openxmlformats-officedocument.presentationml.slideLayout+xml"/>
  <Override PartName="/ppt/slideLayouts/slideLayout443.xml" ContentType="application/vnd.openxmlformats-officedocument.presentationml.slideLayout+xml"/>
  <Override PartName="/ppt/slideLayouts/slideLayout444.xml" ContentType="application/vnd.openxmlformats-officedocument.presentationml.slideLayout+xml"/>
  <Override PartName="/ppt/slideLayouts/slideLayout445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450.xml" ContentType="application/vnd.openxmlformats-officedocument.presentationml.slideLayout+xml"/>
  <Override PartName="/ppt/slideLayouts/slideLayout451.xml" ContentType="application/vnd.openxmlformats-officedocument.presentationml.slideLayout+xml"/>
  <Override PartName="/ppt/theme/theme41.xml" ContentType="application/vnd.openxmlformats-officedocument.theme+xml"/>
  <Override PartName="/ppt/slideLayouts/slideLayout452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454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461.xml" ContentType="application/vnd.openxmlformats-officedocument.presentationml.slideLayout+xml"/>
  <Override PartName="/ppt/slideLayouts/slideLayout462.xml" ContentType="application/vnd.openxmlformats-officedocument.presentationml.slideLayout+xml"/>
  <Override PartName="/ppt/theme/theme42.xml" ContentType="application/vnd.openxmlformats-officedocument.theme+xml"/>
  <Override PartName="/ppt/slideLayouts/slideLayout463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465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470.xml" ContentType="application/vnd.openxmlformats-officedocument.presentationml.slideLayout+xml"/>
  <Override PartName="/ppt/slideLayouts/slideLayout471.xml" ContentType="application/vnd.openxmlformats-officedocument.presentationml.slideLayout+xml"/>
  <Override PartName="/ppt/slideLayouts/slideLayout472.xml" ContentType="application/vnd.openxmlformats-officedocument.presentationml.slideLayout+xml"/>
  <Override PartName="/ppt/slideLayouts/slideLayout473.xml" ContentType="application/vnd.openxmlformats-officedocument.presentationml.slideLayout+xml"/>
  <Override PartName="/ppt/theme/theme43.xml" ContentType="application/vnd.openxmlformats-officedocument.theme+xml"/>
  <Override PartName="/ppt/slideLayouts/slideLayout474.xml" ContentType="application/vnd.openxmlformats-officedocument.presentationml.slideLayout+xml"/>
  <Override PartName="/ppt/slideLayouts/slideLayout475.xml" ContentType="application/vnd.openxmlformats-officedocument.presentationml.slideLayout+xml"/>
  <Override PartName="/ppt/slideLayouts/slideLayout476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478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480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484.xml" ContentType="application/vnd.openxmlformats-officedocument.presentationml.slideLayout+xml"/>
  <Override PartName="/ppt/theme/theme44.xml" ContentType="application/vnd.openxmlformats-officedocument.theme+xml"/>
  <Override PartName="/ppt/slideLayouts/slideLayout485.xml" ContentType="application/vnd.openxmlformats-officedocument.presentationml.slideLayout+xml"/>
  <Override PartName="/ppt/slideLayouts/slideLayout486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491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slideLayouts/slideLayout494.xml" ContentType="application/vnd.openxmlformats-officedocument.presentationml.slideLayout+xml"/>
  <Override PartName="/ppt/slideLayouts/slideLayout495.xml" ContentType="application/vnd.openxmlformats-officedocument.presentationml.slideLayout+xml"/>
  <Override PartName="/ppt/theme/theme45.xml" ContentType="application/vnd.openxmlformats-officedocument.theme+xml"/>
  <Override PartName="/ppt/slideLayouts/slideLayout496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506.xml" ContentType="application/vnd.openxmlformats-officedocument.presentationml.slideLayout+xml"/>
  <Override PartName="/ppt/theme/theme46.xml" ContentType="application/vnd.openxmlformats-officedocument.theme+xml"/>
  <Override PartName="/ppt/slideLayouts/slideLayout507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5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517.xml" ContentType="application/vnd.openxmlformats-officedocument.presentationml.slideLayout+xml"/>
  <Override PartName="/ppt/theme/theme47.xml" ContentType="application/vnd.openxmlformats-officedocument.theme+xml"/>
  <Override PartName="/ppt/slideLayouts/slideLayout518.xml" ContentType="application/vnd.openxmlformats-officedocument.presentationml.slideLayout+xml"/>
  <Override PartName="/ppt/slideLayouts/slideLayout519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527.xml" ContentType="application/vnd.openxmlformats-officedocument.presentationml.slideLayout+xml"/>
  <Override PartName="/ppt/slideLayouts/slideLayout528.xml" ContentType="application/vnd.openxmlformats-officedocument.presentationml.slideLayout+xml"/>
  <Override PartName="/ppt/theme/theme48.xml" ContentType="application/vnd.openxmlformats-officedocument.theme+xml"/>
  <Override PartName="/ppt/slideLayouts/slideLayout529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531.xml" ContentType="application/vnd.openxmlformats-officedocument.presentationml.slideLayout+xml"/>
  <Override PartName="/ppt/slideLayouts/slideLayout532.xml" ContentType="application/vnd.openxmlformats-officedocument.presentationml.slideLayout+xml"/>
  <Override PartName="/ppt/slideLayouts/slideLayout533.xml" ContentType="application/vnd.openxmlformats-officedocument.presentationml.slideLayout+xml"/>
  <Override PartName="/ppt/slideLayouts/slideLayout53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53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538.xml" ContentType="application/vnd.openxmlformats-officedocument.presentationml.slideLayout+xml"/>
  <Override PartName="/ppt/slideLayouts/slideLayout539.xml" ContentType="application/vnd.openxmlformats-officedocument.presentationml.slideLayout+xml"/>
  <Override PartName="/ppt/theme/theme49.xml" ContentType="application/vnd.openxmlformats-officedocument.theme+xml"/>
  <Override PartName="/ppt/slideLayouts/slideLayout540.xml" ContentType="application/vnd.openxmlformats-officedocument.presentationml.slideLayout+xml"/>
  <Override PartName="/ppt/slideLayouts/slideLayout541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54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theme/theme50.xml" ContentType="application/vnd.openxmlformats-officedocument.theme+xml"/>
  <Override PartName="/ppt/slideLayouts/slideLayout55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553.xml" ContentType="application/vnd.openxmlformats-officedocument.presentationml.slideLayout+xml"/>
  <Override PartName="/ppt/slideLayouts/slideLayout554.xml" ContentType="application/vnd.openxmlformats-officedocument.presentationml.slideLayout+xml"/>
  <Override PartName="/ppt/slideLayouts/slideLayout555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55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561.xml" ContentType="application/vnd.openxmlformats-officedocument.presentationml.slideLayout+xml"/>
  <Override PartName="/ppt/theme/theme51.xml" ContentType="application/vnd.openxmlformats-officedocument.theme+xml"/>
  <Override PartName="/ppt/slideLayouts/slideLayout562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572.xml" ContentType="application/vnd.openxmlformats-officedocument.presentationml.slideLayout+xml"/>
  <Override PartName="/ppt/theme/theme52.xml" ContentType="application/vnd.openxmlformats-officedocument.theme+xml"/>
  <Override PartName="/ppt/slideLayouts/slideLayout573.xml" ContentType="application/vnd.openxmlformats-officedocument.presentationml.slideLayout+xml"/>
  <Override PartName="/ppt/slideLayouts/slideLayout574.xml" ContentType="application/vnd.openxmlformats-officedocument.presentationml.slideLayout+xml"/>
  <Override PartName="/ppt/slideLayouts/slideLayout57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582.xml" ContentType="application/vnd.openxmlformats-officedocument.presentationml.slideLayout+xml"/>
  <Override PartName="/ppt/slideLayouts/slideLayout583.xml" ContentType="application/vnd.openxmlformats-officedocument.presentationml.slideLayout+xml"/>
  <Override PartName="/ppt/theme/theme53.xml" ContentType="application/vnd.openxmlformats-officedocument.theme+xml"/>
  <Override PartName="/ppt/slideLayouts/slideLayout584.xml" ContentType="application/vnd.openxmlformats-officedocument.presentationml.slideLayout+xml"/>
  <Override PartName="/ppt/slideLayouts/slideLayout585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59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594.xml" ContentType="application/vnd.openxmlformats-officedocument.presentationml.slideLayout+xml"/>
  <Override PartName="/ppt/theme/theme54.xml" ContentType="application/vnd.openxmlformats-officedocument.theme+xml"/>
  <Override PartName="/ppt/slideLayouts/slideLayout595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605.xml" ContentType="application/vnd.openxmlformats-officedocument.presentationml.slideLayout+xml"/>
  <Override PartName="/ppt/theme/theme55.xml" ContentType="application/vnd.openxmlformats-officedocument.theme+xml"/>
  <Override PartName="/ppt/slideLayouts/slideLayout606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616.xml" ContentType="application/vnd.openxmlformats-officedocument.presentationml.slideLayout+xml"/>
  <Override PartName="/ppt/theme/theme56.xml" ContentType="application/vnd.openxmlformats-officedocument.theme+xml"/>
  <Override PartName="/ppt/slideLayouts/slideLayout617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627.xml" ContentType="application/vnd.openxmlformats-officedocument.presentationml.slideLayout+xml"/>
  <Override PartName="/ppt/theme/theme5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99" r:id="rId2"/>
    <p:sldMasterId id="2147483711" r:id="rId3"/>
    <p:sldMasterId id="2147483723" r:id="rId4"/>
    <p:sldMasterId id="2147483735" r:id="rId5"/>
    <p:sldMasterId id="2147483747" r:id="rId6"/>
    <p:sldMasterId id="2147483759" r:id="rId7"/>
    <p:sldMasterId id="2147483771" r:id="rId8"/>
    <p:sldMasterId id="2147483783" r:id="rId9"/>
    <p:sldMasterId id="2147483795" r:id="rId10"/>
    <p:sldMasterId id="2147483807" r:id="rId11"/>
    <p:sldMasterId id="2147483819" r:id="rId12"/>
    <p:sldMasterId id="2147483831" r:id="rId13"/>
    <p:sldMasterId id="2147483843" r:id="rId14"/>
    <p:sldMasterId id="2147483855" r:id="rId15"/>
    <p:sldMasterId id="2147483867" r:id="rId16"/>
    <p:sldMasterId id="2147483879" r:id="rId17"/>
    <p:sldMasterId id="2147483891" r:id="rId18"/>
    <p:sldMasterId id="2147483903" r:id="rId19"/>
    <p:sldMasterId id="2147483915" r:id="rId20"/>
    <p:sldMasterId id="2147483927" r:id="rId21"/>
    <p:sldMasterId id="2147483939" r:id="rId22"/>
    <p:sldMasterId id="2147483951" r:id="rId23"/>
    <p:sldMasterId id="2147483963" r:id="rId24"/>
    <p:sldMasterId id="2147483975" r:id="rId25"/>
    <p:sldMasterId id="2147483987" r:id="rId26"/>
    <p:sldMasterId id="2147483999" r:id="rId27"/>
    <p:sldMasterId id="2147484011" r:id="rId28"/>
    <p:sldMasterId id="2147484023" r:id="rId29"/>
    <p:sldMasterId id="2147484035" r:id="rId30"/>
    <p:sldMasterId id="2147484047" r:id="rId31"/>
    <p:sldMasterId id="2147484059" r:id="rId32"/>
    <p:sldMasterId id="2147484071" r:id="rId33"/>
    <p:sldMasterId id="2147484083" r:id="rId34"/>
    <p:sldMasterId id="2147484095" r:id="rId35"/>
    <p:sldMasterId id="2147484107" r:id="rId36"/>
    <p:sldMasterId id="2147484119" r:id="rId37"/>
    <p:sldMasterId id="2147484131" r:id="rId38"/>
    <p:sldMasterId id="2147484143" r:id="rId39"/>
    <p:sldMasterId id="2147484155" r:id="rId40"/>
    <p:sldMasterId id="2147484167" r:id="rId41"/>
    <p:sldMasterId id="2147484179" r:id="rId42"/>
    <p:sldMasterId id="2147484191" r:id="rId43"/>
    <p:sldMasterId id="2147484203" r:id="rId44"/>
    <p:sldMasterId id="2147484215" r:id="rId45"/>
    <p:sldMasterId id="2147484227" r:id="rId46"/>
    <p:sldMasterId id="2147484239" r:id="rId47"/>
    <p:sldMasterId id="2147484251" r:id="rId48"/>
    <p:sldMasterId id="2147484263" r:id="rId49"/>
    <p:sldMasterId id="2147484275" r:id="rId50"/>
    <p:sldMasterId id="2147484287" r:id="rId51"/>
    <p:sldMasterId id="2147484299" r:id="rId52"/>
    <p:sldMasterId id="2147484311" r:id="rId53"/>
    <p:sldMasterId id="2147484323" r:id="rId54"/>
    <p:sldMasterId id="2147484335" r:id="rId55"/>
    <p:sldMasterId id="2147484347" r:id="rId56"/>
    <p:sldMasterId id="2147484359" r:id="rId57"/>
  </p:sldMasterIdLst>
  <p:sldIdLst>
    <p:sldId id="256" r:id="rId58"/>
    <p:sldId id="285" r:id="rId59"/>
    <p:sldId id="292" r:id="rId60"/>
    <p:sldId id="301" r:id="rId61"/>
    <p:sldId id="302" r:id="rId62"/>
    <p:sldId id="303" r:id="rId63"/>
    <p:sldId id="304" r:id="rId64"/>
    <p:sldId id="305" r:id="rId65"/>
    <p:sldId id="293" r:id="rId66"/>
    <p:sldId id="281" r:id="rId67"/>
    <p:sldId id="282" r:id="rId68"/>
    <p:sldId id="290" r:id="rId69"/>
    <p:sldId id="295" r:id="rId70"/>
    <p:sldId id="300" r:id="rId71"/>
    <p:sldId id="286" r:id="rId72"/>
    <p:sldId id="296" r:id="rId73"/>
    <p:sldId id="299" r:id="rId74"/>
    <p:sldId id="297" r:id="rId75"/>
    <p:sldId id="298" r:id="rId76"/>
    <p:sldId id="291" r:id="rId77"/>
  </p:sldIdLst>
  <p:sldSz cx="9144000" cy="6858000" type="screen4x3"/>
  <p:notesSz cx="6858000" cy="9144000"/>
  <p:defaultTextStyle>
    <a:defPPr>
      <a:defRPr lang="en-US"/>
    </a:defPPr>
    <a:lvl1pPr marL="0" algn="l" defTabSz="457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30" algn="l" defTabSz="457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59" algn="l" defTabSz="457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90" algn="l" defTabSz="457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19" algn="l" defTabSz="457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49" algn="l" defTabSz="457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457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457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457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98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4" Type="http://schemas.openxmlformats.org/officeDocument/2006/relationships/slideMaster" Target="slideMasters/slideMaster14.xml"/><Relationship Id="rId15" Type="http://schemas.openxmlformats.org/officeDocument/2006/relationships/slideMaster" Target="slideMasters/slideMaster15.xml"/><Relationship Id="rId16" Type="http://schemas.openxmlformats.org/officeDocument/2006/relationships/slideMaster" Target="slideMasters/slideMaster16.xml"/><Relationship Id="rId17" Type="http://schemas.openxmlformats.org/officeDocument/2006/relationships/slideMaster" Target="slideMasters/slideMaster17.xml"/><Relationship Id="rId18" Type="http://schemas.openxmlformats.org/officeDocument/2006/relationships/slideMaster" Target="slideMasters/slideMaster18.xml"/><Relationship Id="rId19" Type="http://schemas.openxmlformats.org/officeDocument/2006/relationships/slideMaster" Target="slideMasters/slideMaster19.xml"/><Relationship Id="rId63" Type="http://schemas.openxmlformats.org/officeDocument/2006/relationships/slide" Target="slides/slide6.xml"/><Relationship Id="rId64" Type="http://schemas.openxmlformats.org/officeDocument/2006/relationships/slide" Target="slides/slide7.xml"/><Relationship Id="rId65" Type="http://schemas.openxmlformats.org/officeDocument/2006/relationships/slide" Target="slides/slide8.xml"/><Relationship Id="rId66" Type="http://schemas.openxmlformats.org/officeDocument/2006/relationships/slide" Target="slides/slide9.xml"/><Relationship Id="rId67" Type="http://schemas.openxmlformats.org/officeDocument/2006/relationships/slide" Target="slides/slide10.xml"/><Relationship Id="rId68" Type="http://schemas.openxmlformats.org/officeDocument/2006/relationships/slide" Target="slides/slide11.xml"/><Relationship Id="rId69" Type="http://schemas.openxmlformats.org/officeDocument/2006/relationships/slide" Target="slides/slide12.xml"/><Relationship Id="rId50" Type="http://schemas.openxmlformats.org/officeDocument/2006/relationships/slideMaster" Target="slideMasters/slideMaster50.xml"/><Relationship Id="rId51" Type="http://schemas.openxmlformats.org/officeDocument/2006/relationships/slideMaster" Target="slideMasters/slideMaster51.xml"/><Relationship Id="rId52" Type="http://schemas.openxmlformats.org/officeDocument/2006/relationships/slideMaster" Target="slideMasters/slideMaster52.xml"/><Relationship Id="rId53" Type="http://schemas.openxmlformats.org/officeDocument/2006/relationships/slideMaster" Target="slideMasters/slideMaster53.xml"/><Relationship Id="rId54" Type="http://schemas.openxmlformats.org/officeDocument/2006/relationships/slideMaster" Target="slideMasters/slideMaster54.xml"/><Relationship Id="rId55" Type="http://schemas.openxmlformats.org/officeDocument/2006/relationships/slideMaster" Target="slideMasters/slideMaster55.xml"/><Relationship Id="rId56" Type="http://schemas.openxmlformats.org/officeDocument/2006/relationships/slideMaster" Target="slideMasters/slideMaster56.xml"/><Relationship Id="rId57" Type="http://schemas.openxmlformats.org/officeDocument/2006/relationships/slideMaster" Target="slideMasters/slideMaster57.xml"/><Relationship Id="rId58" Type="http://schemas.openxmlformats.org/officeDocument/2006/relationships/slide" Target="slides/slide1.xml"/><Relationship Id="rId59" Type="http://schemas.openxmlformats.org/officeDocument/2006/relationships/slide" Target="slides/slide2.xml"/><Relationship Id="rId40" Type="http://schemas.openxmlformats.org/officeDocument/2006/relationships/slideMaster" Target="slideMasters/slideMaster40.xml"/><Relationship Id="rId41" Type="http://schemas.openxmlformats.org/officeDocument/2006/relationships/slideMaster" Target="slideMasters/slideMaster41.xml"/><Relationship Id="rId42" Type="http://schemas.openxmlformats.org/officeDocument/2006/relationships/slideMaster" Target="slideMasters/slideMaster42.xml"/><Relationship Id="rId43" Type="http://schemas.openxmlformats.org/officeDocument/2006/relationships/slideMaster" Target="slideMasters/slideMaster43.xml"/><Relationship Id="rId44" Type="http://schemas.openxmlformats.org/officeDocument/2006/relationships/slideMaster" Target="slideMasters/slideMaster44.xml"/><Relationship Id="rId45" Type="http://schemas.openxmlformats.org/officeDocument/2006/relationships/slideMaster" Target="slideMasters/slideMaster45.xml"/><Relationship Id="rId46" Type="http://schemas.openxmlformats.org/officeDocument/2006/relationships/slideMaster" Target="slideMasters/slideMaster46.xml"/><Relationship Id="rId47" Type="http://schemas.openxmlformats.org/officeDocument/2006/relationships/slideMaster" Target="slideMasters/slideMaster47.xml"/><Relationship Id="rId48" Type="http://schemas.openxmlformats.org/officeDocument/2006/relationships/slideMaster" Target="slideMasters/slideMaster48.xml"/><Relationship Id="rId49" Type="http://schemas.openxmlformats.org/officeDocument/2006/relationships/slideMaster" Target="slideMasters/slideMaster49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Relationship Id="rId9" Type="http://schemas.openxmlformats.org/officeDocument/2006/relationships/slideMaster" Target="slideMasters/slideMaster9.xml"/><Relationship Id="rId30" Type="http://schemas.openxmlformats.org/officeDocument/2006/relationships/slideMaster" Target="slideMasters/slideMaster30.xml"/><Relationship Id="rId31" Type="http://schemas.openxmlformats.org/officeDocument/2006/relationships/slideMaster" Target="slideMasters/slideMaster31.xml"/><Relationship Id="rId32" Type="http://schemas.openxmlformats.org/officeDocument/2006/relationships/slideMaster" Target="slideMasters/slideMaster32.xml"/><Relationship Id="rId33" Type="http://schemas.openxmlformats.org/officeDocument/2006/relationships/slideMaster" Target="slideMasters/slideMaster33.xml"/><Relationship Id="rId34" Type="http://schemas.openxmlformats.org/officeDocument/2006/relationships/slideMaster" Target="slideMasters/slideMaster34.xml"/><Relationship Id="rId35" Type="http://schemas.openxmlformats.org/officeDocument/2006/relationships/slideMaster" Target="slideMasters/slideMaster35.xml"/><Relationship Id="rId36" Type="http://schemas.openxmlformats.org/officeDocument/2006/relationships/slideMaster" Target="slideMasters/slideMaster36.xml"/><Relationship Id="rId37" Type="http://schemas.openxmlformats.org/officeDocument/2006/relationships/slideMaster" Target="slideMasters/slideMaster37.xml"/><Relationship Id="rId38" Type="http://schemas.openxmlformats.org/officeDocument/2006/relationships/slideMaster" Target="slideMasters/slideMaster38.xml"/><Relationship Id="rId39" Type="http://schemas.openxmlformats.org/officeDocument/2006/relationships/slideMaster" Target="slideMasters/slideMaster39.xml"/><Relationship Id="rId80" Type="http://schemas.openxmlformats.org/officeDocument/2006/relationships/viewProps" Target="viewProps.xml"/><Relationship Id="rId81" Type="http://schemas.openxmlformats.org/officeDocument/2006/relationships/theme" Target="theme/theme1.xml"/><Relationship Id="rId82" Type="http://schemas.openxmlformats.org/officeDocument/2006/relationships/tableStyles" Target="tableStyles.xml"/><Relationship Id="rId70" Type="http://schemas.openxmlformats.org/officeDocument/2006/relationships/slide" Target="slides/slide13.xml"/><Relationship Id="rId71" Type="http://schemas.openxmlformats.org/officeDocument/2006/relationships/slide" Target="slides/slide14.xml"/><Relationship Id="rId72" Type="http://schemas.openxmlformats.org/officeDocument/2006/relationships/slide" Target="slides/slide15.xml"/><Relationship Id="rId20" Type="http://schemas.openxmlformats.org/officeDocument/2006/relationships/slideMaster" Target="slideMasters/slideMaster20.xml"/><Relationship Id="rId21" Type="http://schemas.openxmlformats.org/officeDocument/2006/relationships/slideMaster" Target="slideMasters/slideMaster21.xml"/><Relationship Id="rId22" Type="http://schemas.openxmlformats.org/officeDocument/2006/relationships/slideMaster" Target="slideMasters/slideMaster22.xml"/><Relationship Id="rId23" Type="http://schemas.openxmlformats.org/officeDocument/2006/relationships/slideMaster" Target="slideMasters/slideMaster23.xml"/><Relationship Id="rId24" Type="http://schemas.openxmlformats.org/officeDocument/2006/relationships/slideMaster" Target="slideMasters/slideMaster24.xml"/><Relationship Id="rId25" Type="http://schemas.openxmlformats.org/officeDocument/2006/relationships/slideMaster" Target="slideMasters/slideMaster25.xml"/><Relationship Id="rId26" Type="http://schemas.openxmlformats.org/officeDocument/2006/relationships/slideMaster" Target="slideMasters/slideMaster26.xml"/><Relationship Id="rId27" Type="http://schemas.openxmlformats.org/officeDocument/2006/relationships/slideMaster" Target="slideMasters/slideMaster27.xml"/><Relationship Id="rId28" Type="http://schemas.openxmlformats.org/officeDocument/2006/relationships/slideMaster" Target="slideMasters/slideMaster28.xml"/><Relationship Id="rId29" Type="http://schemas.openxmlformats.org/officeDocument/2006/relationships/slideMaster" Target="slideMasters/slideMaster29.xml"/><Relationship Id="rId73" Type="http://schemas.openxmlformats.org/officeDocument/2006/relationships/slide" Target="slides/slide16.xml"/><Relationship Id="rId74" Type="http://schemas.openxmlformats.org/officeDocument/2006/relationships/slide" Target="slides/slide17.xml"/><Relationship Id="rId75" Type="http://schemas.openxmlformats.org/officeDocument/2006/relationships/slide" Target="slides/slide18.xml"/><Relationship Id="rId76" Type="http://schemas.openxmlformats.org/officeDocument/2006/relationships/slide" Target="slides/slide19.xml"/><Relationship Id="rId77" Type="http://schemas.openxmlformats.org/officeDocument/2006/relationships/slide" Target="slides/slide20.xml"/><Relationship Id="rId78" Type="http://schemas.openxmlformats.org/officeDocument/2006/relationships/printerSettings" Target="printerSettings/printerSettings1.bin"/><Relationship Id="rId79" Type="http://schemas.openxmlformats.org/officeDocument/2006/relationships/presProps" Target="presProps.xml"/><Relationship Id="rId60" Type="http://schemas.openxmlformats.org/officeDocument/2006/relationships/slide" Target="slides/slide3.xml"/><Relationship Id="rId61" Type="http://schemas.openxmlformats.org/officeDocument/2006/relationships/slide" Target="slides/slide4.xml"/><Relationship Id="rId62" Type="http://schemas.openxmlformats.org/officeDocument/2006/relationships/slide" Target="slides/slide5.xml"/><Relationship Id="rId10" Type="http://schemas.openxmlformats.org/officeDocument/2006/relationships/slideMaster" Target="slideMasters/slideMaster10.xml"/><Relationship Id="rId11" Type="http://schemas.openxmlformats.org/officeDocument/2006/relationships/slideMaster" Target="slideMasters/slideMaster11.xml"/><Relationship Id="rId12" Type="http://schemas.openxmlformats.org/officeDocument/2006/relationships/slideMaster" Target="slideMasters/slideMaster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2BD4C0-EFDD-A64B-BA97-293C67FF89D7}" type="doc">
      <dgm:prSet loTypeId="urn:microsoft.com/office/officeart/2009/3/layout/CircleRelationship" loCatId="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73DFD8-6A47-A247-B34A-06AAF1DC72E6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Webserver Store Front</a:t>
          </a:r>
          <a:endParaRPr lang="en-US" dirty="0">
            <a:solidFill>
              <a:schemeClr val="tx1"/>
            </a:solidFill>
          </a:endParaRPr>
        </a:p>
      </dgm:t>
    </dgm:pt>
    <dgm:pt modelId="{339454F7-107A-0E40-A771-077E598B22D6}" type="parTrans" cxnId="{6B82F4B6-5B51-2543-88DF-23A36DD260DB}">
      <dgm:prSet/>
      <dgm:spPr/>
      <dgm:t>
        <a:bodyPr/>
        <a:lstStyle/>
        <a:p>
          <a:endParaRPr lang="en-US"/>
        </a:p>
      </dgm:t>
    </dgm:pt>
    <dgm:pt modelId="{0F35C544-6BA2-3243-B827-E600F821B5AF}" type="sibTrans" cxnId="{6B82F4B6-5B51-2543-88DF-23A36DD260DB}">
      <dgm:prSet/>
      <dgm:spPr/>
      <dgm:t>
        <a:bodyPr/>
        <a:lstStyle/>
        <a:p>
          <a:endParaRPr lang="en-US"/>
        </a:p>
      </dgm:t>
    </dgm:pt>
    <dgm:pt modelId="{967C41FA-00E1-4143-B823-A2CDA52347F2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Load balancers</a:t>
          </a:r>
          <a:endParaRPr lang="en-US" dirty="0">
            <a:solidFill>
              <a:schemeClr val="tx1"/>
            </a:solidFill>
          </a:endParaRPr>
        </a:p>
      </dgm:t>
    </dgm:pt>
    <dgm:pt modelId="{9AEE5497-5EE0-A440-A7C9-8CB52110E200}" type="parTrans" cxnId="{B75276B4-A04C-B24E-B600-2416106A99AB}">
      <dgm:prSet/>
      <dgm:spPr/>
      <dgm:t>
        <a:bodyPr/>
        <a:lstStyle/>
        <a:p>
          <a:endParaRPr lang="en-US"/>
        </a:p>
      </dgm:t>
    </dgm:pt>
    <dgm:pt modelId="{47705657-2F31-DF4F-ADA3-724DBD639FFE}" type="sibTrans" cxnId="{B75276B4-A04C-B24E-B600-2416106A99AB}">
      <dgm:prSet/>
      <dgm:spPr/>
      <dgm:t>
        <a:bodyPr/>
        <a:lstStyle/>
        <a:p>
          <a:endParaRPr lang="en-US"/>
        </a:p>
      </dgm:t>
    </dgm:pt>
    <dgm:pt modelId="{8E23A464-A4D1-0E40-BECA-0027444F3206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Webserver Support</a:t>
          </a:r>
          <a:endParaRPr lang="en-US" dirty="0">
            <a:solidFill>
              <a:schemeClr val="tx1"/>
            </a:solidFill>
          </a:endParaRPr>
        </a:p>
      </dgm:t>
    </dgm:pt>
    <dgm:pt modelId="{9F9EF38E-A71B-6141-889E-29FF9839E187}" type="parTrans" cxnId="{B7AA0EBF-F33E-294D-85AC-5B65AC884D13}">
      <dgm:prSet/>
      <dgm:spPr/>
      <dgm:t>
        <a:bodyPr/>
        <a:lstStyle/>
        <a:p>
          <a:endParaRPr lang="en-US"/>
        </a:p>
      </dgm:t>
    </dgm:pt>
    <dgm:pt modelId="{4508BE0E-7C2A-BD48-8F32-A593D6F51E84}" type="sibTrans" cxnId="{B7AA0EBF-F33E-294D-85AC-5B65AC884D13}">
      <dgm:prSet/>
      <dgm:spPr/>
      <dgm:t>
        <a:bodyPr/>
        <a:lstStyle/>
        <a:p>
          <a:endParaRPr lang="en-US"/>
        </a:p>
      </dgm:t>
    </dgm:pt>
    <dgm:pt modelId="{761800B0-0107-CA47-A23D-1D2CD1238039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Database Store</a:t>
          </a:r>
          <a:endParaRPr lang="en-US" dirty="0">
            <a:solidFill>
              <a:schemeClr val="tx1"/>
            </a:solidFill>
          </a:endParaRPr>
        </a:p>
      </dgm:t>
    </dgm:pt>
    <dgm:pt modelId="{D8C8AC27-93FF-9D4C-8CD1-7678244DB509}" type="parTrans" cxnId="{C479E7D6-F44C-A345-BAD2-BDA094E54D13}">
      <dgm:prSet/>
      <dgm:spPr/>
      <dgm:t>
        <a:bodyPr/>
        <a:lstStyle/>
        <a:p>
          <a:endParaRPr lang="en-US"/>
        </a:p>
      </dgm:t>
    </dgm:pt>
    <dgm:pt modelId="{CC61E0C6-01DA-1F42-A708-9213BD62C822}" type="sibTrans" cxnId="{C479E7D6-F44C-A345-BAD2-BDA094E54D13}">
      <dgm:prSet/>
      <dgm:spPr/>
      <dgm:t>
        <a:bodyPr/>
        <a:lstStyle/>
        <a:p>
          <a:endParaRPr lang="en-US"/>
        </a:p>
      </dgm:t>
    </dgm:pt>
    <dgm:pt modelId="{683390D8-1DB8-9D40-A5C4-96FEC83B69B4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Online Payment</a:t>
          </a:r>
          <a:endParaRPr lang="en-US" dirty="0">
            <a:solidFill>
              <a:schemeClr val="tx1"/>
            </a:solidFill>
          </a:endParaRPr>
        </a:p>
      </dgm:t>
    </dgm:pt>
    <dgm:pt modelId="{61E0C3C5-0F46-2141-9600-5051075863F4}" type="parTrans" cxnId="{7942E639-13F7-2144-B014-26FD9122C00B}">
      <dgm:prSet/>
      <dgm:spPr/>
      <dgm:t>
        <a:bodyPr/>
        <a:lstStyle/>
        <a:p>
          <a:endParaRPr lang="en-US"/>
        </a:p>
      </dgm:t>
    </dgm:pt>
    <dgm:pt modelId="{EA167AE7-23D3-F245-ABD1-73FCF5BCA40C}" type="sibTrans" cxnId="{7942E639-13F7-2144-B014-26FD9122C00B}">
      <dgm:prSet/>
      <dgm:spPr/>
      <dgm:t>
        <a:bodyPr/>
        <a:lstStyle/>
        <a:p>
          <a:endParaRPr lang="en-US"/>
        </a:p>
      </dgm:t>
    </dgm:pt>
    <dgm:pt modelId="{0E67BB3D-042C-AE4E-BDB4-5CE10D478AB2}">
      <dgm:prSet/>
      <dgm:spPr/>
      <dgm:t>
        <a:bodyPr/>
        <a:lstStyle/>
        <a:p>
          <a:endParaRPr lang="en-US" dirty="0">
            <a:solidFill>
              <a:schemeClr val="tx1"/>
            </a:solidFill>
          </a:endParaRPr>
        </a:p>
      </dgm:t>
    </dgm:pt>
    <dgm:pt modelId="{9B10FC6C-77DA-8948-9192-1B7770F8001A}" type="parTrans" cxnId="{3D7D183B-5F86-3E41-8D6C-D2342F451AC0}">
      <dgm:prSet/>
      <dgm:spPr/>
      <dgm:t>
        <a:bodyPr/>
        <a:lstStyle/>
        <a:p>
          <a:endParaRPr lang="en-US"/>
        </a:p>
      </dgm:t>
    </dgm:pt>
    <dgm:pt modelId="{2C3CE965-0D99-2E48-9087-3E6E523FA6A7}" type="sibTrans" cxnId="{3D7D183B-5F86-3E41-8D6C-D2342F451AC0}">
      <dgm:prSet/>
      <dgm:spPr/>
      <dgm:t>
        <a:bodyPr/>
        <a:lstStyle/>
        <a:p>
          <a:endParaRPr lang="en-US"/>
        </a:p>
      </dgm:t>
    </dgm:pt>
    <dgm:pt modelId="{C8E578B4-1A24-8743-879B-4E46BE25756F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Test Site</a:t>
          </a:r>
          <a:endParaRPr lang="en-US" dirty="0">
            <a:solidFill>
              <a:schemeClr val="tx1"/>
            </a:solidFill>
          </a:endParaRPr>
        </a:p>
      </dgm:t>
    </dgm:pt>
    <dgm:pt modelId="{F1303D94-5B0B-1C4C-9452-538764E3BCB7}" type="parTrans" cxnId="{1BC178E2-BEB2-B643-B2A7-5843F9BC2F59}">
      <dgm:prSet/>
      <dgm:spPr/>
      <dgm:t>
        <a:bodyPr/>
        <a:lstStyle/>
        <a:p>
          <a:endParaRPr lang="en-US"/>
        </a:p>
      </dgm:t>
    </dgm:pt>
    <dgm:pt modelId="{77C18086-46C8-7847-9279-387FFAF42766}" type="sibTrans" cxnId="{1BC178E2-BEB2-B643-B2A7-5843F9BC2F59}">
      <dgm:prSet/>
      <dgm:spPr/>
      <dgm:t>
        <a:bodyPr/>
        <a:lstStyle/>
        <a:p>
          <a:endParaRPr lang="en-US"/>
        </a:p>
      </dgm:t>
    </dgm:pt>
    <dgm:pt modelId="{C693DB04-5492-5241-AC23-7C9F6E9220EE}" type="pres">
      <dgm:prSet presAssocID="{3E2BD4C0-EFDD-A64B-BA97-293C67FF89D7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GB"/>
        </a:p>
      </dgm:t>
    </dgm:pt>
    <dgm:pt modelId="{C4B00103-D425-9F4D-812C-F62B6D15353A}" type="pres">
      <dgm:prSet presAssocID="{E373DFD8-6A47-A247-B34A-06AAF1DC72E6}" presName="Parent" presStyleLbl="node0" presStyleIdx="0" presStyleCnt="1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EC6D6862-3181-5540-8B2B-9DAB1677BF32}" type="pres">
      <dgm:prSet presAssocID="{E373DFD8-6A47-A247-B34A-06AAF1DC72E6}" presName="Accent2" presStyleLbl="node1" presStyleIdx="0" presStyleCnt="19"/>
      <dgm:spPr/>
    </dgm:pt>
    <dgm:pt modelId="{BF4A95A7-73A0-ED46-A633-A91B4AB2563E}" type="pres">
      <dgm:prSet presAssocID="{E373DFD8-6A47-A247-B34A-06AAF1DC72E6}" presName="Accent3" presStyleLbl="node1" presStyleIdx="1" presStyleCnt="19"/>
      <dgm:spPr/>
    </dgm:pt>
    <dgm:pt modelId="{F1490C29-4A45-BF47-898D-ECAC7D3759E8}" type="pres">
      <dgm:prSet presAssocID="{E373DFD8-6A47-A247-B34A-06AAF1DC72E6}" presName="Accent4" presStyleLbl="node1" presStyleIdx="2" presStyleCnt="19"/>
      <dgm:spPr/>
    </dgm:pt>
    <dgm:pt modelId="{1704932D-F303-4E48-933B-81F0A667C294}" type="pres">
      <dgm:prSet presAssocID="{E373DFD8-6A47-A247-B34A-06AAF1DC72E6}" presName="Accent5" presStyleLbl="node1" presStyleIdx="3" presStyleCnt="19"/>
      <dgm:spPr/>
    </dgm:pt>
    <dgm:pt modelId="{0249053F-87D1-0947-92A6-F2DA98B33039}" type="pres">
      <dgm:prSet presAssocID="{E373DFD8-6A47-A247-B34A-06AAF1DC72E6}" presName="Accent6" presStyleLbl="node1" presStyleIdx="4" presStyleCnt="19"/>
      <dgm:spPr/>
    </dgm:pt>
    <dgm:pt modelId="{051D1CE6-275E-3A47-B2B3-D535DF8781D1}" type="pres">
      <dgm:prSet presAssocID="{967C41FA-00E1-4143-B823-A2CDA52347F2}" presName="Child1" presStyleLbl="node1" presStyleIdx="5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26836F34-4801-2D4D-BB6F-AC3F297CBAAD}" type="pres">
      <dgm:prSet presAssocID="{967C41FA-00E1-4143-B823-A2CDA52347F2}" presName="Accent7" presStyleCnt="0"/>
      <dgm:spPr/>
    </dgm:pt>
    <dgm:pt modelId="{10DB52A0-0494-5D46-AA8F-96EF44CD4968}" type="pres">
      <dgm:prSet presAssocID="{967C41FA-00E1-4143-B823-A2CDA52347F2}" presName="AccentHold1" presStyleLbl="node1" presStyleIdx="6" presStyleCnt="19"/>
      <dgm:spPr/>
    </dgm:pt>
    <dgm:pt modelId="{D36272A9-D5A2-B841-980A-CB8943D69CFF}" type="pres">
      <dgm:prSet presAssocID="{967C41FA-00E1-4143-B823-A2CDA52347F2}" presName="Accent8" presStyleCnt="0"/>
      <dgm:spPr/>
    </dgm:pt>
    <dgm:pt modelId="{95D2C5CD-520C-5F43-895E-47885D2CDF2C}" type="pres">
      <dgm:prSet presAssocID="{967C41FA-00E1-4143-B823-A2CDA52347F2}" presName="AccentHold2" presStyleLbl="node1" presStyleIdx="7" presStyleCnt="19"/>
      <dgm:spPr/>
    </dgm:pt>
    <dgm:pt modelId="{A53D4073-3F41-F545-B0C9-71D53700E7BA}" type="pres">
      <dgm:prSet presAssocID="{8E23A464-A4D1-0E40-BECA-0027444F3206}" presName="Child2" presStyleLbl="node1" presStyleIdx="8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2A20D06-9E28-D64C-95B6-7AACDA0BF8C9}" type="pres">
      <dgm:prSet presAssocID="{8E23A464-A4D1-0E40-BECA-0027444F3206}" presName="Accent9" presStyleCnt="0"/>
      <dgm:spPr/>
    </dgm:pt>
    <dgm:pt modelId="{F8BF88D6-AE05-1C4F-B453-28E3A29C8A54}" type="pres">
      <dgm:prSet presAssocID="{8E23A464-A4D1-0E40-BECA-0027444F3206}" presName="AccentHold1" presStyleLbl="node1" presStyleIdx="9" presStyleCnt="19"/>
      <dgm:spPr/>
    </dgm:pt>
    <dgm:pt modelId="{33A32244-FE5D-C843-B5BE-4FFFF49622DC}" type="pres">
      <dgm:prSet presAssocID="{8E23A464-A4D1-0E40-BECA-0027444F3206}" presName="Accent10" presStyleCnt="0"/>
      <dgm:spPr/>
    </dgm:pt>
    <dgm:pt modelId="{8E5F90FF-604B-F84E-A1E7-6ED924D10DDF}" type="pres">
      <dgm:prSet presAssocID="{8E23A464-A4D1-0E40-BECA-0027444F3206}" presName="AccentHold2" presStyleLbl="node1" presStyleIdx="10" presStyleCnt="19"/>
      <dgm:spPr/>
    </dgm:pt>
    <dgm:pt modelId="{78340954-D780-5E42-B7CA-351FB95ED6B3}" type="pres">
      <dgm:prSet presAssocID="{8E23A464-A4D1-0E40-BECA-0027444F3206}" presName="Accent11" presStyleCnt="0"/>
      <dgm:spPr/>
    </dgm:pt>
    <dgm:pt modelId="{E5BAC4E5-B037-3442-9D15-767ADD35CED0}" type="pres">
      <dgm:prSet presAssocID="{8E23A464-A4D1-0E40-BECA-0027444F3206}" presName="AccentHold3" presStyleLbl="node1" presStyleIdx="11" presStyleCnt="19"/>
      <dgm:spPr/>
    </dgm:pt>
    <dgm:pt modelId="{CFD12A0A-049E-6947-92BD-AF81DEEB2232}" type="pres">
      <dgm:prSet presAssocID="{683390D8-1DB8-9D40-A5C4-96FEC83B69B4}" presName="Child3" presStyleLbl="node1" presStyleIdx="12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GB"/>
        </a:p>
      </dgm:t>
    </dgm:pt>
    <dgm:pt modelId="{7D747053-AD03-BF4A-8854-1668086D59CE}" type="pres">
      <dgm:prSet presAssocID="{683390D8-1DB8-9D40-A5C4-96FEC83B69B4}" presName="Accent12" presStyleCnt="0"/>
      <dgm:spPr/>
    </dgm:pt>
    <dgm:pt modelId="{8F8595C5-1D79-BE43-9F6C-7E21EED09E0E}" type="pres">
      <dgm:prSet presAssocID="{683390D8-1DB8-9D40-A5C4-96FEC83B69B4}" presName="AccentHold1" presStyleLbl="node1" presStyleIdx="13" presStyleCnt="19"/>
      <dgm:spPr/>
    </dgm:pt>
    <dgm:pt modelId="{907C9BF2-609E-424F-8F34-1FBCAED89337}" type="pres">
      <dgm:prSet presAssocID="{761800B0-0107-CA47-A23D-1D2CD1238039}" presName="Child4" presStyleLbl="node1" presStyleIdx="14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5742333-5E56-334E-9F2C-7965F86A17FA}" type="pres">
      <dgm:prSet presAssocID="{761800B0-0107-CA47-A23D-1D2CD1238039}" presName="Accent13" presStyleCnt="0"/>
      <dgm:spPr/>
    </dgm:pt>
    <dgm:pt modelId="{A1EC4887-DB7E-F243-B10E-977BA6D34A37}" type="pres">
      <dgm:prSet presAssocID="{761800B0-0107-CA47-A23D-1D2CD1238039}" presName="AccentHold1" presStyleLbl="node1" presStyleIdx="15" presStyleCnt="19"/>
      <dgm:spPr/>
    </dgm:pt>
    <dgm:pt modelId="{5B8202AA-F00E-2C47-AF43-71EC6954C761}" type="pres">
      <dgm:prSet presAssocID="{C8E578B4-1A24-8743-879B-4E46BE25756F}" presName="Child5" presStyleLbl="node1" presStyleIdx="16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2F544E3-5A9B-E449-8924-EFCA96146D34}" type="pres">
      <dgm:prSet presAssocID="{C8E578B4-1A24-8743-879B-4E46BE25756F}" presName="Accent15" presStyleCnt="0"/>
      <dgm:spPr/>
    </dgm:pt>
    <dgm:pt modelId="{AF6E1E15-53FF-F54C-ACF5-D5955FB0AE66}" type="pres">
      <dgm:prSet presAssocID="{C8E578B4-1A24-8743-879B-4E46BE25756F}" presName="AccentHold2" presStyleLbl="node1" presStyleIdx="17" presStyleCnt="19"/>
      <dgm:spPr/>
    </dgm:pt>
    <dgm:pt modelId="{EE2B7427-B2C0-FC40-A47A-067547BA3A12}" type="pres">
      <dgm:prSet presAssocID="{C8E578B4-1A24-8743-879B-4E46BE25756F}" presName="Accent16" presStyleCnt="0"/>
      <dgm:spPr/>
    </dgm:pt>
    <dgm:pt modelId="{5D9F1DD5-67DC-5E42-A7A4-4B76492E2C19}" type="pres">
      <dgm:prSet presAssocID="{C8E578B4-1A24-8743-879B-4E46BE25756F}" presName="AccentHold3" presStyleLbl="node1" presStyleIdx="18" presStyleCnt="19"/>
      <dgm:spPr/>
    </dgm:pt>
  </dgm:ptLst>
  <dgm:cxnLst>
    <dgm:cxn modelId="{84D138F6-3D49-2D4C-A0E7-B7E8F21B73C5}" type="presOf" srcId="{967C41FA-00E1-4143-B823-A2CDA52347F2}" destId="{051D1CE6-275E-3A47-B2B3-D535DF8781D1}" srcOrd="0" destOrd="0" presId="urn:microsoft.com/office/officeart/2009/3/layout/CircleRelationship"/>
    <dgm:cxn modelId="{C479E7D6-F44C-A345-BAD2-BDA094E54D13}" srcId="{E373DFD8-6A47-A247-B34A-06AAF1DC72E6}" destId="{761800B0-0107-CA47-A23D-1D2CD1238039}" srcOrd="3" destOrd="0" parTransId="{D8C8AC27-93FF-9D4C-8CD1-7678244DB509}" sibTransId="{CC61E0C6-01DA-1F42-A708-9213BD62C822}"/>
    <dgm:cxn modelId="{411D8B52-596D-8C48-8E47-AE905B381ACD}" type="presOf" srcId="{761800B0-0107-CA47-A23D-1D2CD1238039}" destId="{907C9BF2-609E-424F-8F34-1FBCAED89337}" srcOrd="0" destOrd="0" presId="urn:microsoft.com/office/officeart/2009/3/layout/CircleRelationship"/>
    <dgm:cxn modelId="{6B82F4B6-5B51-2543-88DF-23A36DD260DB}" srcId="{3E2BD4C0-EFDD-A64B-BA97-293C67FF89D7}" destId="{E373DFD8-6A47-A247-B34A-06AAF1DC72E6}" srcOrd="0" destOrd="0" parTransId="{339454F7-107A-0E40-A771-077E598B22D6}" sibTransId="{0F35C544-6BA2-3243-B827-E600F821B5AF}"/>
    <dgm:cxn modelId="{B646C570-8B3A-0745-9C73-630687DA31BB}" type="presOf" srcId="{683390D8-1DB8-9D40-A5C4-96FEC83B69B4}" destId="{CFD12A0A-049E-6947-92BD-AF81DEEB2232}" srcOrd="0" destOrd="0" presId="urn:microsoft.com/office/officeart/2009/3/layout/CircleRelationship"/>
    <dgm:cxn modelId="{7942E639-13F7-2144-B014-26FD9122C00B}" srcId="{E373DFD8-6A47-A247-B34A-06AAF1DC72E6}" destId="{683390D8-1DB8-9D40-A5C4-96FEC83B69B4}" srcOrd="2" destOrd="0" parTransId="{61E0C3C5-0F46-2141-9600-5051075863F4}" sibTransId="{EA167AE7-23D3-F245-ABD1-73FCF5BCA40C}"/>
    <dgm:cxn modelId="{C4BACD80-18DA-1F4A-B75A-F4A1F6E6B348}" type="presOf" srcId="{8E23A464-A4D1-0E40-BECA-0027444F3206}" destId="{A53D4073-3F41-F545-B0C9-71D53700E7BA}" srcOrd="0" destOrd="0" presId="urn:microsoft.com/office/officeart/2009/3/layout/CircleRelationship"/>
    <dgm:cxn modelId="{B75276B4-A04C-B24E-B600-2416106A99AB}" srcId="{E373DFD8-6A47-A247-B34A-06AAF1DC72E6}" destId="{967C41FA-00E1-4143-B823-A2CDA52347F2}" srcOrd="0" destOrd="0" parTransId="{9AEE5497-5EE0-A440-A7C9-8CB52110E200}" sibTransId="{47705657-2F31-DF4F-ADA3-724DBD639FFE}"/>
    <dgm:cxn modelId="{FC46B052-AD22-B84D-B40D-BBFD2680FADB}" type="presOf" srcId="{C8E578B4-1A24-8743-879B-4E46BE25756F}" destId="{5B8202AA-F00E-2C47-AF43-71EC6954C761}" srcOrd="0" destOrd="0" presId="urn:microsoft.com/office/officeart/2009/3/layout/CircleRelationship"/>
    <dgm:cxn modelId="{3D7D183B-5F86-3E41-8D6C-D2342F451AC0}" srcId="{E373DFD8-6A47-A247-B34A-06AAF1DC72E6}" destId="{0E67BB3D-042C-AE4E-BDB4-5CE10D478AB2}" srcOrd="5" destOrd="0" parTransId="{9B10FC6C-77DA-8948-9192-1B7770F8001A}" sibTransId="{2C3CE965-0D99-2E48-9087-3E6E523FA6A7}"/>
    <dgm:cxn modelId="{78EC7C9F-BA22-A74C-9FA0-279F95A1CD61}" type="presOf" srcId="{E373DFD8-6A47-A247-B34A-06AAF1DC72E6}" destId="{C4B00103-D425-9F4D-812C-F62B6D15353A}" srcOrd="0" destOrd="0" presId="urn:microsoft.com/office/officeart/2009/3/layout/CircleRelationship"/>
    <dgm:cxn modelId="{B7AA0EBF-F33E-294D-85AC-5B65AC884D13}" srcId="{E373DFD8-6A47-A247-B34A-06AAF1DC72E6}" destId="{8E23A464-A4D1-0E40-BECA-0027444F3206}" srcOrd="1" destOrd="0" parTransId="{9F9EF38E-A71B-6141-889E-29FF9839E187}" sibTransId="{4508BE0E-7C2A-BD48-8F32-A593D6F51E84}"/>
    <dgm:cxn modelId="{1BC178E2-BEB2-B643-B2A7-5843F9BC2F59}" srcId="{E373DFD8-6A47-A247-B34A-06AAF1DC72E6}" destId="{C8E578B4-1A24-8743-879B-4E46BE25756F}" srcOrd="4" destOrd="0" parTransId="{F1303D94-5B0B-1C4C-9452-538764E3BCB7}" sibTransId="{77C18086-46C8-7847-9279-387FFAF42766}"/>
    <dgm:cxn modelId="{F53862C9-7DCE-F542-81F9-57A0FF291DD3}" type="presOf" srcId="{3E2BD4C0-EFDD-A64B-BA97-293C67FF89D7}" destId="{C693DB04-5492-5241-AC23-7C9F6E9220EE}" srcOrd="0" destOrd="0" presId="urn:microsoft.com/office/officeart/2009/3/layout/CircleRelationship"/>
    <dgm:cxn modelId="{C96927D4-3361-5942-82E8-908254E8C8C7}" type="presParOf" srcId="{C693DB04-5492-5241-AC23-7C9F6E9220EE}" destId="{C4B00103-D425-9F4D-812C-F62B6D15353A}" srcOrd="0" destOrd="0" presId="urn:microsoft.com/office/officeart/2009/3/layout/CircleRelationship"/>
    <dgm:cxn modelId="{5335943E-CCB9-9649-A60E-3F6D1EC18AA2}" type="presParOf" srcId="{C693DB04-5492-5241-AC23-7C9F6E9220EE}" destId="{EC6D6862-3181-5540-8B2B-9DAB1677BF32}" srcOrd="1" destOrd="0" presId="urn:microsoft.com/office/officeart/2009/3/layout/CircleRelationship"/>
    <dgm:cxn modelId="{FF590578-6A7A-844E-BE36-5DB128EBA31B}" type="presParOf" srcId="{C693DB04-5492-5241-AC23-7C9F6E9220EE}" destId="{BF4A95A7-73A0-ED46-A633-A91B4AB2563E}" srcOrd="2" destOrd="0" presId="urn:microsoft.com/office/officeart/2009/3/layout/CircleRelationship"/>
    <dgm:cxn modelId="{DEB61B2B-D928-7646-97DB-42F73199A574}" type="presParOf" srcId="{C693DB04-5492-5241-AC23-7C9F6E9220EE}" destId="{F1490C29-4A45-BF47-898D-ECAC7D3759E8}" srcOrd="3" destOrd="0" presId="urn:microsoft.com/office/officeart/2009/3/layout/CircleRelationship"/>
    <dgm:cxn modelId="{2B21DABC-1D9B-1B41-B79E-6E6BB9BA6D88}" type="presParOf" srcId="{C693DB04-5492-5241-AC23-7C9F6E9220EE}" destId="{1704932D-F303-4E48-933B-81F0A667C294}" srcOrd="4" destOrd="0" presId="urn:microsoft.com/office/officeart/2009/3/layout/CircleRelationship"/>
    <dgm:cxn modelId="{5D09F40F-931A-CD4C-9F34-78E581891E3B}" type="presParOf" srcId="{C693DB04-5492-5241-AC23-7C9F6E9220EE}" destId="{0249053F-87D1-0947-92A6-F2DA98B33039}" srcOrd="5" destOrd="0" presId="urn:microsoft.com/office/officeart/2009/3/layout/CircleRelationship"/>
    <dgm:cxn modelId="{49E933EB-94BF-104E-B05D-4E544A5AA2A5}" type="presParOf" srcId="{C693DB04-5492-5241-AC23-7C9F6E9220EE}" destId="{051D1CE6-275E-3A47-B2B3-D535DF8781D1}" srcOrd="6" destOrd="0" presId="urn:microsoft.com/office/officeart/2009/3/layout/CircleRelationship"/>
    <dgm:cxn modelId="{F597806C-4506-3941-A159-AEABE87B3CAF}" type="presParOf" srcId="{C693DB04-5492-5241-AC23-7C9F6E9220EE}" destId="{26836F34-4801-2D4D-BB6F-AC3F297CBAAD}" srcOrd="7" destOrd="0" presId="urn:microsoft.com/office/officeart/2009/3/layout/CircleRelationship"/>
    <dgm:cxn modelId="{54D433FF-4323-4A46-8AC4-E09CD88E17B0}" type="presParOf" srcId="{26836F34-4801-2D4D-BB6F-AC3F297CBAAD}" destId="{10DB52A0-0494-5D46-AA8F-96EF44CD4968}" srcOrd="0" destOrd="0" presId="urn:microsoft.com/office/officeart/2009/3/layout/CircleRelationship"/>
    <dgm:cxn modelId="{6A6B7BF2-F8AC-8C4D-8053-D74171A76CF1}" type="presParOf" srcId="{C693DB04-5492-5241-AC23-7C9F6E9220EE}" destId="{D36272A9-D5A2-B841-980A-CB8943D69CFF}" srcOrd="8" destOrd="0" presId="urn:microsoft.com/office/officeart/2009/3/layout/CircleRelationship"/>
    <dgm:cxn modelId="{020083E6-BB75-E54E-844F-288D809B1E9E}" type="presParOf" srcId="{D36272A9-D5A2-B841-980A-CB8943D69CFF}" destId="{95D2C5CD-520C-5F43-895E-47885D2CDF2C}" srcOrd="0" destOrd="0" presId="urn:microsoft.com/office/officeart/2009/3/layout/CircleRelationship"/>
    <dgm:cxn modelId="{26C21ECF-60E6-1142-A1AD-8EE9FCEB01A7}" type="presParOf" srcId="{C693DB04-5492-5241-AC23-7C9F6E9220EE}" destId="{A53D4073-3F41-F545-B0C9-71D53700E7BA}" srcOrd="9" destOrd="0" presId="urn:microsoft.com/office/officeart/2009/3/layout/CircleRelationship"/>
    <dgm:cxn modelId="{1DBAF323-9BDB-6B4C-9CA9-F9F57DCC0B4B}" type="presParOf" srcId="{C693DB04-5492-5241-AC23-7C9F6E9220EE}" destId="{92A20D06-9E28-D64C-95B6-7AACDA0BF8C9}" srcOrd="10" destOrd="0" presId="urn:microsoft.com/office/officeart/2009/3/layout/CircleRelationship"/>
    <dgm:cxn modelId="{F0FEA922-5D60-2644-B4F7-76B8D5E0E0F6}" type="presParOf" srcId="{92A20D06-9E28-D64C-95B6-7AACDA0BF8C9}" destId="{F8BF88D6-AE05-1C4F-B453-28E3A29C8A54}" srcOrd="0" destOrd="0" presId="urn:microsoft.com/office/officeart/2009/3/layout/CircleRelationship"/>
    <dgm:cxn modelId="{94EB07E0-2AE1-5545-B7A7-81B7B8CF71FA}" type="presParOf" srcId="{C693DB04-5492-5241-AC23-7C9F6E9220EE}" destId="{33A32244-FE5D-C843-B5BE-4FFFF49622DC}" srcOrd="11" destOrd="0" presId="urn:microsoft.com/office/officeart/2009/3/layout/CircleRelationship"/>
    <dgm:cxn modelId="{C4609F82-9B85-FC4D-A024-A8BE35E46B6D}" type="presParOf" srcId="{33A32244-FE5D-C843-B5BE-4FFFF49622DC}" destId="{8E5F90FF-604B-F84E-A1E7-6ED924D10DDF}" srcOrd="0" destOrd="0" presId="urn:microsoft.com/office/officeart/2009/3/layout/CircleRelationship"/>
    <dgm:cxn modelId="{5533CD02-B938-2540-B75E-16FC5D7A5B5D}" type="presParOf" srcId="{C693DB04-5492-5241-AC23-7C9F6E9220EE}" destId="{78340954-D780-5E42-B7CA-351FB95ED6B3}" srcOrd="12" destOrd="0" presId="urn:microsoft.com/office/officeart/2009/3/layout/CircleRelationship"/>
    <dgm:cxn modelId="{64A46E8A-1351-5E45-9C1B-2681DD99FB5C}" type="presParOf" srcId="{78340954-D780-5E42-B7CA-351FB95ED6B3}" destId="{E5BAC4E5-B037-3442-9D15-767ADD35CED0}" srcOrd="0" destOrd="0" presId="urn:microsoft.com/office/officeart/2009/3/layout/CircleRelationship"/>
    <dgm:cxn modelId="{E2F92CC7-3347-C94E-9FD5-C42DC116B719}" type="presParOf" srcId="{C693DB04-5492-5241-AC23-7C9F6E9220EE}" destId="{CFD12A0A-049E-6947-92BD-AF81DEEB2232}" srcOrd="13" destOrd="0" presId="urn:microsoft.com/office/officeart/2009/3/layout/CircleRelationship"/>
    <dgm:cxn modelId="{E7A4B71B-E441-414C-B2C0-837404A046EE}" type="presParOf" srcId="{C693DB04-5492-5241-AC23-7C9F6E9220EE}" destId="{7D747053-AD03-BF4A-8854-1668086D59CE}" srcOrd="14" destOrd="0" presId="urn:microsoft.com/office/officeart/2009/3/layout/CircleRelationship"/>
    <dgm:cxn modelId="{6F1CD7CF-9BFD-CE44-B5B8-96405691AB99}" type="presParOf" srcId="{7D747053-AD03-BF4A-8854-1668086D59CE}" destId="{8F8595C5-1D79-BE43-9F6C-7E21EED09E0E}" srcOrd="0" destOrd="0" presId="urn:microsoft.com/office/officeart/2009/3/layout/CircleRelationship"/>
    <dgm:cxn modelId="{83BEFAD0-4DFA-3048-B85C-00E4B25ECCA0}" type="presParOf" srcId="{C693DB04-5492-5241-AC23-7C9F6E9220EE}" destId="{907C9BF2-609E-424F-8F34-1FBCAED89337}" srcOrd="15" destOrd="0" presId="urn:microsoft.com/office/officeart/2009/3/layout/CircleRelationship"/>
    <dgm:cxn modelId="{3ABCF03F-65DE-DF46-87FC-D4D1EBC5A39E}" type="presParOf" srcId="{C693DB04-5492-5241-AC23-7C9F6E9220EE}" destId="{05742333-5E56-334E-9F2C-7965F86A17FA}" srcOrd="16" destOrd="0" presId="urn:microsoft.com/office/officeart/2009/3/layout/CircleRelationship"/>
    <dgm:cxn modelId="{7EE9299F-9ED4-814F-9054-211671736E41}" type="presParOf" srcId="{05742333-5E56-334E-9F2C-7965F86A17FA}" destId="{A1EC4887-DB7E-F243-B10E-977BA6D34A37}" srcOrd="0" destOrd="0" presId="urn:microsoft.com/office/officeart/2009/3/layout/CircleRelationship"/>
    <dgm:cxn modelId="{3A796A79-13FA-7542-BAA6-0584A255757C}" type="presParOf" srcId="{C693DB04-5492-5241-AC23-7C9F6E9220EE}" destId="{5B8202AA-F00E-2C47-AF43-71EC6954C761}" srcOrd="17" destOrd="0" presId="urn:microsoft.com/office/officeart/2009/3/layout/CircleRelationship"/>
    <dgm:cxn modelId="{73B9BF57-73A5-D343-B587-3A279F0E3C84}" type="presParOf" srcId="{C693DB04-5492-5241-AC23-7C9F6E9220EE}" destId="{52F544E3-5A9B-E449-8924-EFCA96146D34}" srcOrd="18" destOrd="0" presId="urn:microsoft.com/office/officeart/2009/3/layout/CircleRelationship"/>
    <dgm:cxn modelId="{B4DAED43-ABB7-E54D-9DF4-4EDE13C5A369}" type="presParOf" srcId="{52F544E3-5A9B-E449-8924-EFCA96146D34}" destId="{AF6E1E15-53FF-F54C-ACF5-D5955FB0AE66}" srcOrd="0" destOrd="0" presId="urn:microsoft.com/office/officeart/2009/3/layout/CircleRelationship"/>
    <dgm:cxn modelId="{B60BBF6B-3B4D-8146-9302-0A698B10FB4C}" type="presParOf" srcId="{C693DB04-5492-5241-AC23-7C9F6E9220EE}" destId="{EE2B7427-B2C0-FC40-A47A-067547BA3A12}" srcOrd="19" destOrd="0" presId="urn:microsoft.com/office/officeart/2009/3/layout/CircleRelationship"/>
    <dgm:cxn modelId="{EF197DD7-2172-ED4A-834E-290BC86C5FE1}" type="presParOf" srcId="{EE2B7427-B2C0-FC40-A47A-067547BA3A12}" destId="{5D9F1DD5-67DC-5E42-A7A4-4B76492E2C19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2BD4C0-EFDD-A64B-BA97-293C67FF89D7}" type="doc">
      <dgm:prSet loTypeId="urn:microsoft.com/office/officeart/2009/3/layout/CircleRelationship" loCatId="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73DFD8-6A47-A247-B34A-06AAF1DC72E6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Webserver Store Front</a:t>
          </a:r>
          <a:endParaRPr lang="en-US" dirty="0">
            <a:solidFill>
              <a:schemeClr val="tx1"/>
            </a:solidFill>
          </a:endParaRPr>
        </a:p>
      </dgm:t>
    </dgm:pt>
    <dgm:pt modelId="{339454F7-107A-0E40-A771-077E598B22D6}" type="parTrans" cxnId="{6B82F4B6-5B51-2543-88DF-23A36DD260DB}">
      <dgm:prSet/>
      <dgm:spPr/>
      <dgm:t>
        <a:bodyPr/>
        <a:lstStyle/>
        <a:p>
          <a:endParaRPr lang="en-US"/>
        </a:p>
      </dgm:t>
    </dgm:pt>
    <dgm:pt modelId="{0F35C544-6BA2-3243-B827-E600F821B5AF}" type="sibTrans" cxnId="{6B82F4B6-5B51-2543-88DF-23A36DD260DB}">
      <dgm:prSet/>
      <dgm:spPr/>
      <dgm:t>
        <a:bodyPr/>
        <a:lstStyle/>
        <a:p>
          <a:endParaRPr lang="en-US"/>
        </a:p>
      </dgm:t>
    </dgm:pt>
    <dgm:pt modelId="{967C41FA-00E1-4143-B823-A2CDA52347F2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Load balancers</a:t>
          </a:r>
          <a:endParaRPr lang="en-US" dirty="0">
            <a:solidFill>
              <a:schemeClr val="tx1"/>
            </a:solidFill>
          </a:endParaRPr>
        </a:p>
      </dgm:t>
    </dgm:pt>
    <dgm:pt modelId="{9AEE5497-5EE0-A440-A7C9-8CB52110E200}" type="parTrans" cxnId="{B75276B4-A04C-B24E-B600-2416106A99AB}">
      <dgm:prSet/>
      <dgm:spPr/>
      <dgm:t>
        <a:bodyPr/>
        <a:lstStyle/>
        <a:p>
          <a:endParaRPr lang="en-US"/>
        </a:p>
      </dgm:t>
    </dgm:pt>
    <dgm:pt modelId="{47705657-2F31-DF4F-ADA3-724DBD639FFE}" type="sibTrans" cxnId="{B75276B4-A04C-B24E-B600-2416106A99AB}">
      <dgm:prSet/>
      <dgm:spPr/>
      <dgm:t>
        <a:bodyPr/>
        <a:lstStyle/>
        <a:p>
          <a:endParaRPr lang="en-US"/>
        </a:p>
      </dgm:t>
    </dgm:pt>
    <dgm:pt modelId="{8E23A464-A4D1-0E40-BECA-0027444F3206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Webserver Support</a:t>
          </a:r>
          <a:endParaRPr lang="en-US" dirty="0">
            <a:solidFill>
              <a:schemeClr val="tx1"/>
            </a:solidFill>
          </a:endParaRPr>
        </a:p>
      </dgm:t>
    </dgm:pt>
    <dgm:pt modelId="{9F9EF38E-A71B-6141-889E-29FF9839E187}" type="parTrans" cxnId="{B7AA0EBF-F33E-294D-85AC-5B65AC884D13}">
      <dgm:prSet/>
      <dgm:spPr/>
      <dgm:t>
        <a:bodyPr/>
        <a:lstStyle/>
        <a:p>
          <a:endParaRPr lang="en-US"/>
        </a:p>
      </dgm:t>
    </dgm:pt>
    <dgm:pt modelId="{4508BE0E-7C2A-BD48-8F32-A593D6F51E84}" type="sibTrans" cxnId="{B7AA0EBF-F33E-294D-85AC-5B65AC884D13}">
      <dgm:prSet/>
      <dgm:spPr/>
      <dgm:t>
        <a:bodyPr/>
        <a:lstStyle/>
        <a:p>
          <a:endParaRPr lang="en-US"/>
        </a:p>
      </dgm:t>
    </dgm:pt>
    <dgm:pt modelId="{761800B0-0107-CA47-A23D-1D2CD1238039}">
      <dgm:prSet/>
      <dgm:spPr/>
      <dgm:t>
        <a:bodyPr/>
        <a:lstStyle/>
        <a:p>
          <a:r>
            <a:rPr lang="en-US" smtClean="0">
              <a:solidFill>
                <a:schemeClr val="tx1"/>
              </a:solidFill>
            </a:rPr>
            <a:t>Database </a:t>
          </a:r>
          <a:r>
            <a:rPr lang="en-US" dirty="0" smtClean="0">
              <a:solidFill>
                <a:schemeClr val="tx1"/>
              </a:solidFill>
            </a:rPr>
            <a:t>Store</a:t>
          </a:r>
          <a:endParaRPr lang="en-US" dirty="0">
            <a:solidFill>
              <a:schemeClr val="tx1"/>
            </a:solidFill>
          </a:endParaRPr>
        </a:p>
      </dgm:t>
    </dgm:pt>
    <dgm:pt modelId="{D8C8AC27-93FF-9D4C-8CD1-7678244DB509}" type="parTrans" cxnId="{C479E7D6-F44C-A345-BAD2-BDA094E54D13}">
      <dgm:prSet/>
      <dgm:spPr/>
      <dgm:t>
        <a:bodyPr/>
        <a:lstStyle/>
        <a:p>
          <a:endParaRPr lang="en-US"/>
        </a:p>
      </dgm:t>
    </dgm:pt>
    <dgm:pt modelId="{CC61E0C6-01DA-1F42-A708-9213BD62C822}" type="sibTrans" cxnId="{C479E7D6-F44C-A345-BAD2-BDA094E54D13}">
      <dgm:prSet/>
      <dgm:spPr/>
      <dgm:t>
        <a:bodyPr/>
        <a:lstStyle/>
        <a:p>
          <a:endParaRPr lang="en-US"/>
        </a:p>
      </dgm:t>
    </dgm:pt>
    <dgm:pt modelId="{683390D8-1DB8-9D40-A5C4-96FEC83B69B4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Online Payment</a:t>
          </a:r>
          <a:endParaRPr lang="en-US" dirty="0">
            <a:solidFill>
              <a:schemeClr val="tx1"/>
            </a:solidFill>
          </a:endParaRPr>
        </a:p>
      </dgm:t>
    </dgm:pt>
    <dgm:pt modelId="{61E0C3C5-0F46-2141-9600-5051075863F4}" type="parTrans" cxnId="{7942E639-13F7-2144-B014-26FD9122C00B}">
      <dgm:prSet/>
      <dgm:spPr/>
      <dgm:t>
        <a:bodyPr/>
        <a:lstStyle/>
        <a:p>
          <a:endParaRPr lang="en-US"/>
        </a:p>
      </dgm:t>
    </dgm:pt>
    <dgm:pt modelId="{EA167AE7-23D3-F245-ABD1-73FCF5BCA40C}" type="sibTrans" cxnId="{7942E639-13F7-2144-B014-26FD9122C00B}">
      <dgm:prSet/>
      <dgm:spPr/>
      <dgm:t>
        <a:bodyPr/>
        <a:lstStyle/>
        <a:p>
          <a:endParaRPr lang="en-US"/>
        </a:p>
      </dgm:t>
    </dgm:pt>
    <dgm:pt modelId="{C693DB04-5492-5241-AC23-7C9F6E9220EE}" type="pres">
      <dgm:prSet presAssocID="{3E2BD4C0-EFDD-A64B-BA97-293C67FF89D7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GB"/>
        </a:p>
      </dgm:t>
    </dgm:pt>
    <dgm:pt modelId="{C4B00103-D425-9F4D-812C-F62B6D15353A}" type="pres">
      <dgm:prSet presAssocID="{E373DFD8-6A47-A247-B34A-06AAF1DC72E6}" presName="Parent" presStyleLbl="node0" presStyleIdx="0" presStyleCnt="1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4C3E4E04-AB04-D34D-98D1-8B7A6FEF9D6F}" type="pres">
      <dgm:prSet presAssocID="{E373DFD8-6A47-A247-B34A-06AAF1DC72E6}" presName="Accent1" presStyleLbl="node1" presStyleIdx="0" presStyleCnt="17"/>
      <dgm:spPr/>
    </dgm:pt>
    <dgm:pt modelId="{EC6D6862-3181-5540-8B2B-9DAB1677BF32}" type="pres">
      <dgm:prSet presAssocID="{E373DFD8-6A47-A247-B34A-06AAF1DC72E6}" presName="Accent2" presStyleLbl="node1" presStyleIdx="1" presStyleCnt="17"/>
      <dgm:spPr/>
    </dgm:pt>
    <dgm:pt modelId="{BF4A95A7-73A0-ED46-A633-A91B4AB2563E}" type="pres">
      <dgm:prSet presAssocID="{E373DFD8-6A47-A247-B34A-06AAF1DC72E6}" presName="Accent3" presStyleLbl="node1" presStyleIdx="2" presStyleCnt="17"/>
      <dgm:spPr/>
    </dgm:pt>
    <dgm:pt modelId="{F1490C29-4A45-BF47-898D-ECAC7D3759E8}" type="pres">
      <dgm:prSet presAssocID="{E373DFD8-6A47-A247-B34A-06AAF1DC72E6}" presName="Accent4" presStyleLbl="node1" presStyleIdx="3" presStyleCnt="17"/>
      <dgm:spPr/>
    </dgm:pt>
    <dgm:pt modelId="{1704932D-F303-4E48-933B-81F0A667C294}" type="pres">
      <dgm:prSet presAssocID="{E373DFD8-6A47-A247-B34A-06AAF1DC72E6}" presName="Accent5" presStyleLbl="node1" presStyleIdx="4" presStyleCnt="17"/>
      <dgm:spPr/>
    </dgm:pt>
    <dgm:pt modelId="{0249053F-87D1-0947-92A6-F2DA98B33039}" type="pres">
      <dgm:prSet presAssocID="{E373DFD8-6A47-A247-B34A-06AAF1DC72E6}" presName="Accent6" presStyleLbl="node1" presStyleIdx="5" presStyleCnt="17"/>
      <dgm:spPr/>
    </dgm:pt>
    <dgm:pt modelId="{051D1CE6-275E-3A47-B2B3-D535DF8781D1}" type="pres">
      <dgm:prSet presAssocID="{967C41FA-00E1-4143-B823-A2CDA52347F2}" presName="Child1" presStyleLbl="node1" presStyleIdx="6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26836F34-4801-2D4D-BB6F-AC3F297CBAAD}" type="pres">
      <dgm:prSet presAssocID="{967C41FA-00E1-4143-B823-A2CDA52347F2}" presName="Accent7" presStyleCnt="0"/>
      <dgm:spPr/>
    </dgm:pt>
    <dgm:pt modelId="{10DB52A0-0494-5D46-AA8F-96EF44CD4968}" type="pres">
      <dgm:prSet presAssocID="{967C41FA-00E1-4143-B823-A2CDA52347F2}" presName="AccentHold1" presStyleLbl="node1" presStyleIdx="7" presStyleCnt="17"/>
      <dgm:spPr/>
    </dgm:pt>
    <dgm:pt modelId="{D36272A9-D5A2-B841-980A-CB8943D69CFF}" type="pres">
      <dgm:prSet presAssocID="{967C41FA-00E1-4143-B823-A2CDA52347F2}" presName="Accent8" presStyleCnt="0"/>
      <dgm:spPr/>
    </dgm:pt>
    <dgm:pt modelId="{95D2C5CD-520C-5F43-895E-47885D2CDF2C}" type="pres">
      <dgm:prSet presAssocID="{967C41FA-00E1-4143-B823-A2CDA52347F2}" presName="AccentHold2" presStyleLbl="node1" presStyleIdx="8" presStyleCnt="17"/>
      <dgm:spPr/>
    </dgm:pt>
    <dgm:pt modelId="{A53D4073-3F41-F545-B0C9-71D53700E7BA}" type="pres">
      <dgm:prSet presAssocID="{8E23A464-A4D1-0E40-BECA-0027444F3206}" presName="Child2" presStyleLbl="node1" presStyleIdx="9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2A20D06-9E28-D64C-95B6-7AACDA0BF8C9}" type="pres">
      <dgm:prSet presAssocID="{8E23A464-A4D1-0E40-BECA-0027444F3206}" presName="Accent9" presStyleCnt="0"/>
      <dgm:spPr/>
    </dgm:pt>
    <dgm:pt modelId="{F8BF88D6-AE05-1C4F-B453-28E3A29C8A54}" type="pres">
      <dgm:prSet presAssocID="{8E23A464-A4D1-0E40-BECA-0027444F3206}" presName="AccentHold1" presStyleLbl="node1" presStyleIdx="10" presStyleCnt="17"/>
      <dgm:spPr/>
    </dgm:pt>
    <dgm:pt modelId="{33A32244-FE5D-C843-B5BE-4FFFF49622DC}" type="pres">
      <dgm:prSet presAssocID="{8E23A464-A4D1-0E40-BECA-0027444F3206}" presName="Accent10" presStyleCnt="0"/>
      <dgm:spPr/>
    </dgm:pt>
    <dgm:pt modelId="{8E5F90FF-604B-F84E-A1E7-6ED924D10DDF}" type="pres">
      <dgm:prSet presAssocID="{8E23A464-A4D1-0E40-BECA-0027444F3206}" presName="AccentHold2" presStyleLbl="node1" presStyleIdx="11" presStyleCnt="17"/>
      <dgm:spPr/>
    </dgm:pt>
    <dgm:pt modelId="{78340954-D780-5E42-B7CA-351FB95ED6B3}" type="pres">
      <dgm:prSet presAssocID="{8E23A464-A4D1-0E40-BECA-0027444F3206}" presName="Accent11" presStyleCnt="0"/>
      <dgm:spPr/>
    </dgm:pt>
    <dgm:pt modelId="{E5BAC4E5-B037-3442-9D15-767ADD35CED0}" type="pres">
      <dgm:prSet presAssocID="{8E23A464-A4D1-0E40-BECA-0027444F3206}" presName="AccentHold3" presStyleLbl="node1" presStyleIdx="12" presStyleCnt="17"/>
      <dgm:spPr/>
    </dgm:pt>
    <dgm:pt modelId="{CFD12A0A-049E-6947-92BD-AF81DEEB2232}" type="pres">
      <dgm:prSet presAssocID="{683390D8-1DB8-9D40-A5C4-96FEC83B69B4}" presName="Child3" presStyleLbl="node1" presStyleIdx="13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GB"/>
        </a:p>
      </dgm:t>
    </dgm:pt>
    <dgm:pt modelId="{7D747053-AD03-BF4A-8854-1668086D59CE}" type="pres">
      <dgm:prSet presAssocID="{683390D8-1DB8-9D40-A5C4-96FEC83B69B4}" presName="Accent12" presStyleCnt="0"/>
      <dgm:spPr/>
    </dgm:pt>
    <dgm:pt modelId="{8F8595C5-1D79-BE43-9F6C-7E21EED09E0E}" type="pres">
      <dgm:prSet presAssocID="{683390D8-1DB8-9D40-A5C4-96FEC83B69B4}" presName="AccentHold1" presStyleLbl="node1" presStyleIdx="14" presStyleCnt="17"/>
      <dgm:spPr/>
    </dgm:pt>
    <dgm:pt modelId="{907C9BF2-609E-424F-8F34-1FBCAED89337}" type="pres">
      <dgm:prSet presAssocID="{761800B0-0107-CA47-A23D-1D2CD1238039}" presName="Child4" presStyleLbl="node1" presStyleIdx="15" presStyleCnt="17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5742333-5E56-334E-9F2C-7965F86A17FA}" type="pres">
      <dgm:prSet presAssocID="{761800B0-0107-CA47-A23D-1D2CD1238039}" presName="Accent13" presStyleCnt="0"/>
      <dgm:spPr/>
    </dgm:pt>
    <dgm:pt modelId="{A1EC4887-DB7E-F243-B10E-977BA6D34A37}" type="pres">
      <dgm:prSet presAssocID="{761800B0-0107-CA47-A23D-1D2CD1238039}" presName="AccentHold1" presStyleLbl="node1" presStyleIdx="16" presStyleCnt="17"/>
      <dgm:spPr/>
    </dgm:pt>
  </dgm:ptLst>
  <dgm:cxnLst>
    <dgm:cxn modelId="{C479E7D6-F44C-A345-BAD2-BDA094E54D13}" srcId="{E373DFD8-6A47-A247-B34A-06AAF1DC72E6}" destId="{761800B0-0107-CA47-A23D-1D2CD1238039}" srcOrd="3" destOrd="0" parTransId="{D8C8AC27-93FF-9D4C-8CD1-7678244DB509}" sibTransId="{CC61E0C6-01DA-1F42-A708-9213BD62C822}"/>
    <dgm:cxn modelId="{6B82F4B6-5B51-2543-88DF-23A36DD260DB}" srcId="{3E2BD4C0-EFDD-A64B-BA97-293C67FF89D7}" destId="{E373DFD8-6A47-A247-B34A-06AAF1DC72E6}" srcOrd="0" destOrd="0" parTransId="{339454F7-107A-0E40-A771-077E598B22D6}" sibTransId="{0F35C544-6BA2-3243-B827-E600F821B5AF}"/>
    <dgm:cxn modelId="{7942E639-13F7-2144-B014-26FD9122C00B}" srcId="{E373DFD8-6A47-A247-B34A-06AAF1DC72E6}" destId="{683390D8-1DB8-9D40-A5C4-96FEC83B69B4}" srcOrd="2" destOrd="0" parTransId="{61E0C3C5-0F46-2141-9600-5051075863F4}" sibTransId="{EA167AE7-23D3-F245-ABD1-73FCF5BCA40C}"/>
    <dgm:cxn modelId="{B75276B4-A04C-B24E-B600-2416106A99AB}" srcId="{E373DFD8-6A47-A247-B34A-06AAF1DC72E6}" destId="{967C41FA-00E1-4143-B823-A2CDA52347F2}" srcOrd="0" destOrd="0" parTransId="{9AEE5497-5EE0-A440-A7C9-8CB52110E200}" sibTransId="{47705657-2F31-DF4F-ADA3-724DBD639FFE}"/>
    <dgm:cxn modelId="{387F49BE-62F7-2549-9AC4-1C87F48C7875}" type="presOf" srcId="{E373DFD8-6A47-A247-B34A-06AAF1DC72E6}" destId="{C4B00103-D425-9F4D-812C-F62B6D15353A}" srcOrd="0" destOrd="0" presId="urn:microsoft.com/office/officeart/2009/3/layout/CircleRelationship"/>
    <dgm:cxn modelId="{B103D908-4987-754F-ABD8-C4731B04D1C5}" type="presOf" srcId="{683390D8-1DB8-9D40-A5C4-96FEC83B69B4}" destId="{CFD12A0A-049E-6947-92BD-AF81DEEB2232}" srcOrd="0" destOrd="0" presId="urn:microsoft.com/office/officeart/2009/3/layout/CircleRelationship"/>
    <dgm:cxn modelId="{4759836C-32DA-6049-8891-2F5263830D27}" type="presOf" srcId="{761800B0-0107-CA47-A23D-1D2CD1238039}" destId="{907C9BF2-609E-424F-8F34-1FBCAED89337}" srcOrd="0" destOrd="0" presId="urn:microsoft.com/office/officeart/2009/3/layout/CircleRelationship"/>
    <dgm:cxn modelId="{B7AA0EBF-F33E-294D-85AC-5B65AC884D13}" srcId="{E373DFD8-6A47-A247-B34A-06AAF1DC72E6}" destId="{8E23A464-A4D1-0E40-BECA-0027444F3206}" srcOrd="1" destOrd="0" parTransId="{9F9EF38E-A71B-6141-889E-29FF9839E187}" sibTransId="{4508BE0E-7C2A-BD48-8F32-A593D6F51E84}"/>
    <dgm:cxn modelId="{701A8D45-5595-FF4B-8CE0-2FB52A2D0FF6}" type="presOf" srcId="{3E2BD4C0-EFDD-A64B-BA97-293C67FF89D7}" destId="{C693DB04-5492-5241-AC23-7C9F6E9220EE}" srcOrd="0" destOrd="0" presId="urn:microsoft.com/office/officeart/2009/3/layout/CircleRelationship"/>
    <dgm:cxn modelId="{592F3086-74D9-5E43-AFB2-E7C8D384C1D9}" type="presOf" srcId="{967C41FA-00E1-4143-B823-A2CDA52347F2}" destId="{051D1CE6-275E-3A47-B2B3-D535DF8781D1}" srcOrd="0" destOrd="0" presId="urn:microsoft.com/office/officeart/2009/3/layout/CircleRelationship"/>
    <dgm:cxn modelId="{B2D8485A-7442-C948-9BC1-83759023FFCC}" type="presOf" srcId="{8E23A464-A4D1-0E40-BECA-0027444F3206}" destId="{A53D4073-3F41-F545-B0C9-71D53700E7BA}" srcOrd="0" destOrd="0" presId="urn:microsoft.com/office/officeart/2009/3/layout/CircleRelationship"/>
    <dgm:cxn modelId="{DA65ED71-4B26-484A-A1F7-A1BCAA1EE0B6}" type="presParOf" srcId="{C693DB04-5492-5241-AC23-7C9F6E9220EE}" destId="{C4B00103-D425-9F4D-812C-F62B6D15353A}" srcOrd="0" destOrd="0" presId="urn:microsoft.com/office/officeart/2009/3/layout/CircleRelationship"/>
    <dgm:cxn modelId="{702132D4-5ABC-E342-BC5F-FC92BFBF7847}" type="presParOf" srcId="{C693DB04-5492-5241-AC23-7C9F6E9220EE}" destId="{4C3E4E04-AB04-D34D-98D1-8B7A6FEF9D6F}" srcOrd="1" destOrd="0" presId="urn:microsoft.com/office/officeart/2009/3/layout/CircleRelationship"/>
    <dgm:cxn modelId="{F10E5EE9-9907-2549-8578-BDFD96DD9E4C}" type="presParOf" srcId="{C693DB04-5492-5241-AC23-7C9F6E9220EE}" destId="{EC6D6862-3181-5540-8B2B-9DAB1677BF32}" srcOrd="2" destOrd="0" presId="urn:microsoft.com/office/officeart/2009/3/layout/CircleRelationship"/>
    <dgm:cxn modelId="{E1AC2607-4B38-6F42-87AB-3484AD3DCD99}" type="presParOf" srcId="{C693DB04-5492-5241-AC23-7C9F6E9220EE}" destId="{BF4A95A7-73A0-ED46-A633-A91B4AB2563E}" srcOrd="3" destOrd="0" presId="urn:microsoft.com/office/officeart/2009/3/layout/CircleRelationship"/>
    <dgm:cxn modelId="{F4BE86B9-A245-9C42-9B9C-969A259292EE}" type="presParOf" srcId="{C693DB04-5492-5241-AC23-7C9F6E9220EE}" destId="{F1490C29-4A45-BF47-898D-ECAC7D3759E8}" srcOrd="4" destOrd="0" presId="urn:microsoft.com/office/officeart/2009/3/layout/CircleRelationship"/>
    <dgm:cxn modelId="{795E887A-5A5E-7249-8CC0-43F1801BE763}" type="presParOf" srcId="{C693DB04-5492-5241-AC23-7C9F6E9220EE}" destId="{1704932D-F303-4E48-933B-81F0A667C294}" srcOrd="5" destOrd="0" presId="urn:microsoft.com/office/officeart/2009/3/layout/CircleRelationship"/>
    <dgm:cxn modelId="{84E4FB2F-CEBB-7443-B1D8-7BA57713F1C3}" type="presParOf" srcId="{C693DB04-5492-5241-AC23-7C9F6E9220EE}" destId="{0249053F-87D1-0947-92A6-F2DA98B33039}" srcOrd="6" destOrd="0" presId="urn:microsoft.com/office/officeart/2009/3/layout/CircleRelationship"/>
    <dgm:cxn modelId="{F08B09B5-59E1-174D-A254-DDE9AD12AF7A}" type="presParOf" srcId="{C693DB04-5492-5241-AC23-7C9F6E9220EE}" destId="{051D1CE6-275E-3A47-B2B3-D535DF8781D1}" srcOrd="7" destOrd="0" presId="urn:microsoft.com/office/officeart/2009/3/layout/CircleRelationship"/>
    <dgm:cxn modelId="{5D8EC971-82E9-2B42-9CE4-FE23F9EB2F9C}" type="presParOf" srcId="{C693DB04-5492-5241-AC23-7C9F6E9220EE}" destId="{26836F34-4801-2D4D-BB6F-AC3F297CBAAD}" srcOrd="8" destOrd="0" presId="urn:microsoft.com/office/officeart/2009/3/layout/CircleRelationship"/>
    <dgm:cxn modelId="{B817EB46-9DFC-3043-BEBE-56B1905884EB}" type="presParOf" srcId="{26836F34-4801-2D4D-BB6F-AC3F297CBAAD}" destId="{10DB52A0-0494-5D46-AA8F-96EF44CD4968}" srcOrd="0" destOrd="0" presId="urn:microsoft.com/office/officeart/2009/3/layout/CircleRelationship"/>
    <dgm:cxn modelId="{26507D54-3069-C94E-AA36-234A3EA1F970}" type="presParOf" srcId="{C693DB04-5492-5241-AC23-7C9F6E9220EE}" destId="{D36272A9-D5A2-B841-980A-CB8943D69CFF}" srcOrd="9" destOrd="0" presId="urn:microsoft.com/office/officeart/2009/3/layout/CircleRelationship"/>
    <dgm:cxn modelId="{7639EA4F-4F21-6844-BEFD-253E504911C9}" type="presParOf" srcId="{D36272A9-D5A2-B841-980A-CB8943D69CFF}" destId="{95D2C5CD-520C-5F43-895E-47885D2CDF2C}" srcOrd="0" destOrd="0" presId="urn:microsoft.com/office/officeart/2009/3/layout/CircleRelationship"/>
    <dgm:cxn modelId="{CB5C8EEB-D8BF-D84D-8E64-5911B950DADF}" type="presParOf" srcId="{C693DB04-5492-5241-AC23-7C9F6E9220EE}" destId="{A53D4073-3F41-F545-B0C9-71D53700E7BA}" srcOrd="10" destOrd="0" presId="urn:microsoft.com/office/officeart/2009/3/layout/CircleRelationship"/>
    <dgm:cxn modelId="{2688A143-8A03-7540-B88C-5285D2E5E89C}" type="presParOf" srcId="{C693DB04-5492-5241-AC23-7C9F6E9220EE}" destId="{92A20D06-9E28-D64C-95B6-7AACDA0BF8C9}" srcOrd="11" destOrd="0" presId="urn:microsoft.com/office/officeart/2009/3/layout/CircleRelationship"/>
    <dgm:cxn modelId="{278A716E-7C7B-9F42-87FE-583D50A47B71}" type="presParOf" srcId="{92A20D06-9E28-D64C-95B6-7AACDA0BF8C9}" destId="{F8BF88D6-AE05-1C4F-B453-28E3A29C8A54}" srcOrd="0" destOrd="0" presId="urn:microsoft.com/office/officeart/2009/3/layout/CircleRelationship"/>
    <dgm:cxn modelId="{8C9EFCA5-0042-EF48-A2EB-5167BD6B102A}" type="presParOf" srcId="{C693DB04-5492-5241-AC23-7C9F6E9220EE}" destId="{33A32244-FE5D-C843-B5BE-4FFFF49622DC}" srcOrd="12" destOrd="0" presId="urn:microsoft.com/office/officeart/2009/3/layout/CircleRelationship"/>
    <dgm:cxn modelId="{CFB5D098-36F1-BC46-BDF2-30C5B5631403}" type="presParOf" srcId="{33A32244-FE5D-C843-B5BE-4FFFF49622DC}" destId="{8E5F90FF-604B-F84E-A1E7-6ED924D10DDF}" srcOrd="0" destOrd="0" presId="urn:microsoft.com/office/officeart/2009/3/layout/CircleRelationship"/>
    <dgm:cxn modelId="{4FE16F68-4AFE-BB4F-AA9E-BCD9F7FCFE9C}" type="presParOf" srcId="{C693DB04-5492-5241-AC23-7C9F6E9220EE}" destId="{78340954-D780-5E42-B7CA-351FB95ED6B3}" srcOrd="13" destOrd="0" presId="urn:microsoft.com/office/officeart/2009/3/layout/CircleRelationship"/>
    <dgm:cxn modelId="{46D1E4EA-BDCA-7747-B840-D15A34BD5F9B}" type="presParOf" srcId="{78340954-D780-5E42-B7CA-351FB95ED6B3}" destId="{E5BAC4E5-B037-3442-9D15-767ADD35CED0}" srcOrd="0" destOrd="0" presId="urn:microsoft.com/office/officeart/2009/3/layout/CircleRelationship"/>
    <dgm:cxn modelId="{8C8485BB-5C75-8C4C-9C7C-7D2560E7F7D9}" type="presParOf" srcId="{C693DB04-5492-5241-AC23-7C9F6E9220EE}" destId="{CFD12A0A-049E-6947-92BD-AF81DEEB2232}" srcOrd="14" destOrd="0" presId="urn:microsoft.com/office/officeart/2009/3/layout/CircleRelationship"/>
    <dgm:cxn modelId="{799A02F7-FC9A-6849-B6DA-60017114BDF2}" type="presParOf" srcId="{C693DB04-5492-5241-AC23-7C9F6E9220EE}" destId="{7D747053-AD03-BF4A-8854-1668086D59CE}" srcOrd="15" destOrd="0" presId="urn:microsoft.com/office/officeart/2009/3/layout/CircleRelationship"/>
    <dgm:cxn modelId="{52475A49-D8EF-2A41-9A1C-0A05D9AFE773}" type="presParOf" srcId="{7D747053-AD03-BF4A-8854-1668086D59CE}" destId="{8F8595C5-1D79-BE43-9F6C-7E21EED09E0E}" srcOrd="0" destOrd="0" presId="urn:microsoft.com/office/officeart/2009/3/layout/CircleRelationship"/>
    <dgm:cxn modelId="{35FAD9D3-7D24-924C-B24D-EAFEB5D867FC}" type="presParOf" srcId="{C693DB04-5492-5241-AC23-7C9F6E9220EE}" destId="{907C9BF2-609E-424F-8F34-1FBCAED89337}" srcOrd="16" destOrd="0" presId="urn:microsoft.com/office/officeart/2009/3/layout/CircleRelationship"/>
    <dgm:cxn modelId="{4FEDF2D6-6445-9A41-92A8-2801B71DE238}" type="presParOf" srcId="{C693DB04-5492-5241-AC23-7C9F6E9220EE}" destId="{05742333-5E56-334E-9F2C-7965F86A17FA}" srcOrd="17" destOrd="0" presId="urn:microsoft.com/office/officeart/2009/3/layout/CircleRelationship"/>
    <dgm:cxn modelId="{3A69E991-9B4B-1B42-92BA-8091249B98FA}" type="presParOf" srcId="{05742333-5E56-334E-9F2C-7965F86A17FA}" destId="{A1EC4887-DB7E-F243-B10E-977BA6D34A37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2BD4C0-EFDD-A64B-BA97-293C67FF89D7}" type="doc">
      <dgm:prSet loTypeId="urn:microsoft.com/office/officeart/2009/3/layout/CircleRelationship" loCatId="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73DFD8-6A47-A247-B34A-06AAF1DC72E6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Webserver Store Front</a:t>
          </a:r>
          <a:endParaRPr lang="en-US" dirty="0">
            <a:solidFill>
              <a:schemeClr val="tx1"/>
            </a:solidFill>
          </a:endParaRPr>
        </a:p>
      </dgm:t>
    </dgm:pt>
    <dgm:pt modelId="{339454F7-107A-0E40-A771-077E598B22D6}" type="parTrans" cxnId="{6B82F4B6-5B51-2543-88DF-23A36DD260DB}">
      <dgm:prSet/>
      <dgm:spPr/>
      <dgm:t>
        <a:bodyPr/>
        <a:lstStyle/>
        <a:p>
          <a:endParaRPr lang="en-US"/>
        </a:p>
      </dgm:t>
    </dgm:pt>
    <dgm:pt modelId="{0F35C544-6BA2-3243-B827-E600F821B5AF}" type="sibTrans" cxnId="{6B82F4B6-5B51-2543-88DF-23A36DD260DB}">
      <dgm:prSet/>
      <dgm:spPr/>
      <dgm:t>
        <a:bodyPr/>
        <a:lstStyle/>
        <a:p>
          <a:endParaRPr lang="en-US"/>
        </a:p>
      </dgm:t>
    </dgm:pt>
    <dgm:pt modelId="{967C41FA-00E1-4143-B823-A2CDA52347F2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Load balancers</a:t>
          </a:r>
          <a:endParaRPr lang="en-US" dirty="0">
            <a:solidFill>
              <a:schemeClr val="tx1"/>
            </a:solidFill>
          </a:endParaRPr>
        </a:p>
      </dgm:t>
    </dgm:pt>
    <dgm:pt modelId="{9AEE5497-5EE0-A440-A7C9-8CB52110E200}" type="parTrans" cxnId="{B75276B4-A04C-B24E-B600-2416106A99AB}">
      <dgm:prSet/>
      <dgm:spPr/>
      <dgm:t>
        <a:bodyPr/>
        <a:lstStyle/>
        <a:p>
          <a:endParaRPr lang="en-US"/>
        </a:p>
      </dgm:t>
    </dgm:pt>
    <dgm:pt modelId="{47705657-2F31-DF4F-ADA3-724DBD639FFE}" type="sibTrans" cxnId="{B75276B4-A04C-B24E-B600-2416106A99AB}">
      <dgm:prSet/>
      <dgm:spPr/>
      <dgm:t>
        <a:bodyPr/>
        <a:lstStyle/>
        <a:p>
          <a:endParaRPr lang="en-US"/>
        </a:p>
      </dgm:t>
    </dgm:pt>
    <dgm:pt modelId="{8E23A464-A4D1-0E40-BECA-0027444F3206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Webserver Support</a:t>
          </a:r>
          <a:endParaRPr lang="en-US" dirty="0">
            <a:solidFill>
              <a:schemeClr val="tx1"/>
            </a:solidFill>
          </a:endParaRPr>
        </a:p>
      </dgm:t>
    </dgm:pt>
    <dgm:pt modelId="{9F9EF38E-A71B-6141-889E-29FF9839E187}" type="parTrans" cxnId="{B7AA0EBF-F33E-294D-85AC-5B65AC884D13}">
      <dgm:prSet/>
      <dgm:spPr/>
      <dgm:t>
        <a:bodyPr/>
        <a:lstStyle/>
        <a:p>
          <a:endParaRPr lang="en-US"/>
        </a:p>
      </dgm:t>
    </dgm:pt>
    <dgm:pt modelId="{4508BE0E-7C2A-BD48-8F32-A593D6F51E84}" type="sibTrans" cxnId="{B7AA0EBF-F33E-294D-85AC-5B65AC884D13}">
      <dgm:prSet/>
      <dgm:spPr/>
      <dgm:t>
        <a:bodyPr/>
        <a:lstStyle/>
        <a:p>
          <a:endParaRPr lang="en-US"/>
        </a:p>
      </dgm:t>
    </dgm:pt>
    <dgm:pt modelId="{761800B0-0107-CA47-A23D-1D2CD1238039}">
      <dgm:prSet/>
      <dgm:spPr/>
      <dgm:t>
        <a:bodyPr/>
        <a:lstStyle/>
        <a:p>
          <a:r>
            <a:rPr lang="en-US" smtClean="0">
              <a:solidFill>
                <a:schemeClr val="tx1"/>
              </a:solidFill>
            </a:rPr>
            <a:t>Database </a:t>
          </a:r>
          <a:r>
            <a:rPr lang="en-US" dirty="0" smtClean="0">
              <a:solidFill>
                <a:schemeClr val="tx1"/>
              </a:solidFill>
            </a:rPr>
            <a:t>Store</a:t>
          </a:r>
          <a:endParaRPr lang="en-US" dirty="0">
            <a:solidFill>
              <a:schemeClr val="tx1"/>
            </a:solidFill>
          </a:endParaRPr>
        </a:p>
      </dgm:t>
    </dgm:pt>
    <dgm:pt modelId="{D8C8AC27-93FF-9D4C-8CD1-7678244DB509}" type="parTrans" cxnId="{C479E7D6-F44C-A345-BAD2-BDA094E54D13}">
      <dgm:prSet/>
      <dgm:spPr/>
      <dgm:t>
        <a:bodyPr/>
        <a:lstStyle/>
        <a:p>
          <a:endParaRPr lang="en-US"/>
        </a:p>
      </dgm:t>
    </dgm:pt>
    <dgm:pt modelId="{CC61E0C6-01DA-1F42-A708-9213BD62C822}" type="sibTrans" cxnId="{C479E7D6-F44C-A345-BAD2-BDA094E54D13}">
      <dgm:prSet/>
      <dgm:spPr/>
      <dgm:t>
        <a:bodyPr/>
        <a:lstStyle/>
        <a:p>
          <a:endParaRPr lang="en-US"/>
        </a:p>
      </dgm:t>
    </dgm:pt>
    <dgm:pt modelId="{683390D8-1DB8-9D40-A5C4-96FEC83B69B4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Online Payment</a:t>
          </a:r>
          <a:endParaRPr lang="en-US" dirty="0">
            <a:solidFill>
              <a:schemeClr val="tx1"/>
            </a:solidFill>
          </a:endParaRPr>
        </a:p>
      </dgm:t>
    </dgm:pt>
    <dgm:pt modelId="{61E0C3C5-0F46-2141-9600-5051075863F4}" type="parTrans" cxnId="{7942E639-13F7-2144-B014-26FD9122C00B}">
      <dgm:prSet/>
      <dgm:spPr/>
      <dgm:t>
        <a:bodyPr/>
        <a:lstStyle/>
        <a:p>
          <a:endParaRPr lang="en-US"/>
        </a:p>
      </dgm:t>
    </dgm:pt>
    <dgm:pt modelId="{EA167AE7-23D3-F245-ABD1-73FCF5BCA40C}" type="sibTrans" cxnId="{7942E639-13F7-2144-B014-26FD9122C00B}">
      <dgm:prSet/>
      <dgm:spPr/>
      <dgm:t>
        <a:bodyPr/>
        <a:lstStyle/>
        <a:p>
          <a:endParaRPr lang="en-US"/>
        </a:p>
      </dgm:t>
    </dgm:pt>
    <dgm:pt modelId="{0E67BB3D-042C-AE4E-BDB4-5CE10D478AB2}">
      <dgm:prSet/>
      <dgm:spPr/>
      <dgm:t>
        <a:bodyPr/>
        <a:lstStyle/>
        <a:p>
          <a:endParaRPr lang="en-US" dirty="0">
            <a:solidFill>
              <a:schemeClr val="tx1"/>
            </a:solidFill>
          </a:endParaRPr>
        </a:p>
      </dgm:t>
    </dgm:pt>
    <dgm:pt modelId="{9B10FC6C-77DA-8948-9192-1B7770F8001A}" type="parTrans" cxnId="{3D7D183B-5F86-3E41-8D6C-D2342F451AC0}">
      <dgm:prSet/>
      <dgm:spPr/>
      <dgm:t>
        <a:bodyPr/>
        <a:lstStyle/>
        <a:p>
          <a:endParaRPr lang="en-US"/>
        </a:p>
      </dgm:t>
    </dgm:pt>
    <dgm:pt modelId="{2C3CE965-0D99-2E48-9087-3E6E523FA6A7}" type="sibTrans" cxnId="{3D7D183B-5F86-3E41-8D6C-D2342F451AC0}">
      <dgm:prSet/>
      <dgm:spPr/>
      <dgm:t>
        <a:bodyPr/>
        <a:lstStyle/>
        <a:p>
          <a:endParaRPr lang="en-US"/>
        </a:p>
      </dgm:t>
    </dgm:pt>
    <dgm:pt modelId="{C8E578B4-1A24-8743-879B-4E46BE25756F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Test Site</a:t>
          </a:r>
          <a:endParaRPr lang="en-US" dirty="0">
            <a:solidFill>
              <a:schemeClr val="tx1"/>
            </a:solidFill>
          </a:endParaRPr>
        </a:p>
      </dgm:t>
    </dgm:pt>
    <dgm:pt modelId="{F1303D94-5B0B-1C4C-9452-538764E3BCB7}" type="parTrans" cxnId="{1BC178E2-BEB2-B643-B2A7-5843F9BC2F59}">
      <dgm:prSet/>
      <dgm:spPr/>
      <dgm:t>
        <a:bodyPr/>
        <a:lstStyle/>
        <a:p>
          <a:endParaRPr lang="en-US"/>
        </a:p>
      </dgm:t>
    </dgm:pt>
    <dgm:pt modelId="{77C18086-46C8-7847-9279-387FFAF42766}" type="sibTrans" cxnId="{1BC178E2-BEB2-B643-B2A7-5843F9BC2F59}">
      <dgm:prSet/>
      <dgm:spPr/>
      <dgm:t>
        <a:bodyPr/>
        <a:lstStyle/>
        <a:p>
          <a:endParaRPr lang="en-US"/>
        </a:p>
      </dgm:t>
    </dgm:pt>
    <dgm:pt modelId="{C693DB04-5492-5241-AC23-7C9F6E9220EE}" type="pres">
      <dgm:prSet presAssocID="{3E2BD4C0-EFDD-A64B-BA97-293C67FF89D7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GB"/>
        </a:p>
      </dgm:t>
    </dgm:pt>
    <dgm:pt modelId="{C4B00103-D425-9F4D-812C-F62B6D15353A}" type="pres">
      <dgm:prSet presAssocID="{E373DFD8-6A47-A247-B34A-06AAF1DC72E6}" presName="Parent" presStyleLbl="node0" presStyleIdx="0" presStyleCnt="1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EC6D6862-3181-5540-8B2B-9DAB1677BF32}" type="pres">
      <dgm:prSet presAssocID="{E373DFD8-6A47-A247-B34A-06AAF1DC72E6}" presName="Accent2" presStyleLbl="node1" presStyleIdx="0" presStyleCnt="19"/>
      <dgm:spPr/>
    </dgm:pt>
    <dgm:pt modelId="{BF4A95A7-73A0-ED46-A633-A91B4AB2563E}" type="pres">
      <dgm:prSet presAssocID="{E373DFD8-6A47-A247-B34A-06AAF1DC72E6}" presName="Accent3" presStyleLbl="node1" presStyleIdx="1" presStyleCnt="19"/>
      <dgm:spPr/>
    </dgm:pt>
    <dgm:pt modelId="{F1490C29-4A45-BF47-898D-ECAC7D3759E8}" type="pres">
      <dgm:prSet presAssocID="{E373DFD8-6A47-A247-B34A-06AAF1DC72E6}" presName="Accent4" presStyleLbl="node1" presStyleIdx="2" presStyleCnt="19"/>
      <dgm:spPr/>
    </dgm:pt>
    <dgm:pt modelId="{1704932D-F303-4E48-933B-81F0A667C294}" type="pres">
      <dgm:prSet presAssocID="{E373DFD8-6A47-A247-B34A-06AAF1DC72E6}" presName="Accent5" presStyleLbl="node1" presStyleIdx="3" presStyleCnt="19"/>
      <dgm:spPr/>
    </dgm:pt>
    <dgm:pt modelId="{0249053F-87D1-0947-92A6-F2DA98B33039}" type="pres">
      <dgm:prSet presAssocID="{E373DFD8-6A47-A247-B34A-06AAF1DC72E6}" presName="Accent6" presStyleLbl="node1" presStyleIdx="4" presStyleCnt="19"/>
      <dgm:spPr/>
    </dgm:pt>
    <dgm:pt modelId="{051D1CE6-275E-3A47-B2B3-D535DF8781D1}" type="pres">
      <dgm:prSet presAssocID="{967C41FA-00E1-4143-B823-A2CDA52347F2}" presName="Child1" presStyleLbl="node1" presStyleIdx="5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26836F34-4801-2D4D-BB6F-AC3F297CBAAD}" type="pres">
      <dgm:prSet presAssocID="{967C41FA-00E1-4143-B823-A2CDA52347F2}" presName="Accent7" presStyleCnt="0"/>
      <dgm:spPr/>
    </dgm:pt>
    <dgm:pt modelId="{10DB52A0-0494-5D46-AA8F-96EF44CD4968}" type="pres">
      <dgm:prSet presAssocID="{967C41FA-00E1-4143-B823-A2CDA52347F2}" presName="AccentHold1" presStyleLbl="node1" presStyleIdx="6" presStyleCnt="19"/>
      <dgm:spPr/>
    </dgm:pt>
    <dgm:pt modelId="{D36272A9-D5A2-B841-980A-CB8943D69CFF}" type="pres">
      <dgm:prSet presAssocID="{967C41FA-00E1-4143-B823-A2CDA52347F2}" presName="Accent8" presStyleCnt="0"/>
      <dgm:spPr/>
    </dgm:pt>
    <dgm:pt modelId="{95D2C5CD-520C-5F43-895E-47885D2CDF2C}" type="pres">
      <dgm:prSet presAssocID="{967C41FA-00E1-4143-B823-A2CDA52347F2}" presName="AccentHold2" presStyleLbl="node1" presStyleIdx="7" presStyleCnt="19"/>
      <dgm:spPr/>
    </dgm:pt>
    <dgm:pt modelId="{A53D4073-3F41-F545-B0C9-71D53700E7BA}" type="pres">
      <dgm:prSet presAssocID="{8E23A464-A4D1-0E40-BECA-0027444F3206}" presName="Child2" presStyleLbl="node1" presStyleIdx="8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2A20D06-9E28-D64C-95B6-7AACDA0BF8C9}" type="pres">
      <dgm:prSet presAssocID="{8E23A464-A4D1-0E40-BECA-0027444F3206}" presName="Accent9" presStyleCnt="0"/>
      <dgm:spPr/>
    </dgm:pt>
    <dgm:pt modelId="{F8BF88D6-AE05-1C4F-B453-28E3A29C8A54}" type="pres">
      <dgm:prSet presAssocID="{8E23A464-A4D1-0E40-BECA-0027444F3206}" presName="AccentHold1" presStyleLbl="node1" presStyleIdx="9" presStyleCnt="19"/>
      <dgm:spPr/>
    </dgm:pt>
    <dgm:pt modelId="{33A32244-FE5D-C843-B5BE-4FFFF49622DC}" type="pres">
      <dgm:prSet presAssocID="{8E23A464-A4D1-0E40-BECA-0027444F3206}" presName="Accent10" presStyleCnt="0"/>
      <dgm:spPr/>
    </dgm:pt>
    <dgm:pt modelId="{8E5F90FF-604B-F84E-A1E7-6ED924D10DDF}" type="pres">
      <dgm:prSet presAssocID="{8E23A464-A4D1-0E40-BECA-0027444F3206}" presName="AccentHold2" presStyleLbl="node1" presStyleIdx="10" presStyleCnt="19"/>
      <dgm:spPr/>
    </dgm:pt>
    <dgm:pt modelId="{78340954-D780-5E42-B7CA-351FB95ED6B3}" type="pres">
      <dgm:prSet presAssocID="{8E23A464-A4D1-0E40-BECA-0027444F3206}" presName="Accent11" presStyleCnt="0"/>
      <dgm:spPr/>
    </dgm:pt>
    <dgm:pt modelId="{E5BAC4E5-B037-3442-9D15-767ADD35CED0}" type="pres">
      <dgm:prSet presAssocID="{8E23A464-A4D1-0E40-BECA-0027444F3206}" presName="AccentHold3" presStyleLbl="node1" presStyleIdx="11" presStyleCnt="19"/>
      <dgm:spPr/>
    </dgm:pt>
    <dgm:pt modelId="{CFD12A0A-049E-6947-92BD-AF81DEEB2232}" type="pres">
      <dgm:prSet presAssocID="{683390D8-1DB8-9D40-A5C4-96FEC83B69B4}" presName="Child3" presStyleLbl="node1" presStyleIdx="12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GB"/>
        </a:p>
      </dgm:t>
    </dgm:pt>
    <dgm:pt modelId="{7D747053-AD03-BF4A-8854-1668086D59CE}" type="pres">
      <dgm:prSet presAssocID="{683390D8-1DB8-9D40-A5C4-96FEC83B69B4}" presName="Accent12" presStyleCnt="0"/>
      <dgm:spPr/>
    </dgm:pt>
    <dgm:pt modelId="{8F8595C5-1D79-BE43-9F6C-7E21EED09E0E}" type="pres">
      <dgm:prSet presAssocID="{683390D8-1DB8-9D40-A5C4-96FEC83B69B4}" presName="AccentHold1" presStyleLbl="node1" presStyleIdx="13" presStyleCnt="19"/>
      <dgm:spPr/>
    </dgm:pt>
    <dgm:pt modelId="{907C9BF2-609E-424F-8F34-1FBCAED89337}" type="pres">
      <dgm:prSet presAssocID="{761800B0-0107-CA47-A23D-1D2CD1238039}" presName="Child4" presStyleLbl="node1" presStyleIdx="14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5742333-5E56-334E-9F2C-7965F86A17FA}" type="pres">
      <dgm:prSet presAssocID="{761800B0-0107-CA47-A23D-1D2CD1238039}" presName="Accent13" presStyleCnt="0"/>
      <dgm:spPr/>
    </dgm:pt>
    <dgm:pt modelId="{A1EC4887-DB7E-F243-B10E-977BA6D34A37}" type="pres">
      <dgm:prSet presAssocID="{761800B0-0107-CA47-A23D-1D2CD1238039}" presName="AccentHold1" presStyleLbl="node1" presStyleIdx="15" presStyleCnt="19"/>
      <dgm:spPr/>
    </dgm:pt>
    <dgm:pt modelId="{5B8202AA-F00E-2C47-AF43-71EC6954C761}" type="pres">
      <dgm:prSet presAssocID="{C8E578B4-1A24-8743-879B-4E46BE25756F}" presName="Child5" presStyleLbl="node1" presStyleIdx="16" presStyleCnt="1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2F544E3-5A9B-E449-8924-EFCA96146D34}" type="pres">
      <dgm:prSet presAssocID="{C8E578B4-1A24-8743-879B-4E46BE25756F}" presName="Accent15" presStyleCnt="0"/>
      <dgm:spPr/>
    </dgm:pt>
    <dgm:pt modelId="{AF6E1E15-53FF-F54C-ACF5-D5955FB0AE66}" type="pres">
      <dgm:prSet presAssocID="{C8E578B4-1A24-8743-879B-4E46BE25756F}" presName="AccentHold2" presStyleLbl="node1" presStyleIdx="17" presStyleCnt="19"/>
      <dgm:spPr/>
    </dgm:pt>
    <dgm:pt modelId="{EE2B7427-B2C0-FC40-A47A-067547BA3A12}" type="pres">
      <dgm:prSet presAssocID="{C8E578B4-1A24-8743-879B-4E46BE25756F}" presName="Accent16" presStyleCnt="0"/>
      <dgm:spPr/>
    </dgm:pt>
    <dgm:pt modelId="{5D9F1DD5-67DC-5E42-A7A4-4B76492E2C19}" type="pres">
      <dgm:prSet presAssocID="{C8E578B4-1A24-8743-879B-4E46BE25756F}" presName="AccentHold3" presStyleLbl="node1" presStyleIdx="18" presStyleCnt="19"/>
      <dgm:spPr/>
    </dgm:pt>
  </dgm:ptLst>
  <dgm:cxnLst>
    <dgm:cxn modelId="{C479E7D6-F44C-A345-BAD2-BDA094E54D13}" srcId="{E373DFD8-6A47-A247-B34A-06AAF1DC72E6}" destId="{761800B0-0107-CA47-A23D-1D2CD1238039}" srcOrd="3" destOrd="0" parTransId="{D8C8AC27-93FF-9D4C-8CD1-7678244DB509}" sibTransId="{CC61E0C6-01DA-1F42-A708-9213BD62C822}"/>
    <dgm:cxn modelId="{6B82F4B6-5B51-2543-88DF-23A36DD260DB}" srcId="{3E2BD4C0-EFDD-A64B-BA97-293C67FF89D7}" destId="{E373DFD8-6A47-A247-B34A-06AAF1DC72E6}" srcOrd="0" destOrd="0" parTransId="{339454F7-107A-0E40-A771-077E598B22D6}" sibTransId="{0F35C544-6BA2-3243-B827-E600F821B5AF}"/>
    <dgm:cxn modelId="{37067488-7A00-DB41-A047-983D7C3694A1}" type="presOf" srcId="{C8E578B4-1A24-8743-879B-4E46BE25756F}" destId="{5B8202AA-F00E-2C47-AF43-71EC6954C761}" srcOrd="0" destOrd="0" presId="urn:microsoft.com/office/officeart/2009/3/layout/CircleRelationship"/>
    <dgm:cxn modelId="{AFE258A4-B7B7-D54F-8038-17E1C0328A64}" type="presOf" srcId="{8E23A464-A4D1-0E40-BECA-0027444F3206}" destId="{A53D4073-3F41-F545-B0C9-71D53700E7BA}" srcOrd="0" destOrd="0" presId="urn:microsoft.com/office/officeart/2009/3/layout/CircleRelationship"/>
    <dgm:cxn modelId="{78E7E26D-90C6-CC44-BAE5-9C4591CBC8F8}" type="presOf" srcId="{E373DFD8-6A47-A247-B34A-06AAF1DC72E6}" destId="{C4B00103-D425-9F4D-812C-F62B6D15353A}" srcOrd="0" destOrd="0" presId="urn:microsoft.com/office/officeart/2009/3/layout/CircleRelationship"/>
    <dgm:cxn modelId="{7942E639-13F7-2144-B014-26FD9122C00B}" srcId="{E373DFD8-6A47-A247-B34A-06AAF1DC72E6}" destId="{683390D8-1DB8-9D40-A5C4-96FEC83B69B4}" srcOrd="2" destOrd="0" parTransId="{61E0C3C5-0F46-2141-9600-5051075863F4}" sibTransId="{EA167AE7-23D3-F245-ABD1-73FCF5BCA40C}"/>
    <dgm:cxn modelId="{B75276B4-A04C-B24E-B600-2416106A99AB}" srcId="{E373DFD8-6A47-A247-B34A-06AAF1DC72E6}" destId="{967C41FA-00E1-4143-B823-A2CDA52347F2}" srcOrd="0" destOrd="0" parTransId="{9AEE5497-5EE0-A440-A7C9-8CB52110E200}" sibTransId="{47705657-2F31-DF4F-ADA3-724DBD639FFE}"/>
    <dgm:cxn modelId="{678DFB5F-66C0-C049-8AA4-B2C37330E8C8}" type="presOf" srcId="{3E2BD4C0-EFDD-A64B-BA97-293C67FF89D7}" destId="{C693DB04-5492-5241-AC23-7C9F6E9220EE}" srcOrd="0" destOrd="0" presId="urn:microsoft.com/office/officeart/2009/3/layout/CircleRelationship"/>
    <dgm:cxn modelId="{3D7D183B-5F86-3E41-8D6C-D2342F451AC0}" srcId="{E373DFD8-6A47-A247-B34A-06AAF1DC72E6}" destId="{0E67BB3D-042C-AE4E-BDB4-5CE10D478AB2}" srcOrd="5" destOrd="0" parTransId="{9B10FC6C-77DA-8948-9192-1B7770F8001A}" sibTransId="{2C3CE965-0D99-2E48-9087-3E6E523FA6A7}"/>
    <dgm:cxn modelId="{B7AA0EBF-F33E-294D-85AC-5B65AC884D13}" srcId="{E373DFD8-6A47-A247-B34A-06AAF1DC72E6}" destId="{8E23A464-A4D1-0E40-BECA-0027444F3206}" srcOrd="1" destOrd="0" parTransId="{9F9EF38E-A71B-6141-889E-29FF9839E187}" sibTransId="{4508BE0E-7C2A-BD48-8F32-A593D6F51E84}"/>
    <dgm:cxn modelId="{1BC178E2-BEB2-B643-B2A7-5843F9BC2F59}" srcId="{E373DFD8-6A47-A247-B34A-06AAF1DC72E6}" destId="{C8E578B4-1A24-8743-879B-4E46BE25756F}" srcOrd="4" destOrd="0" parTransId="{F1303D94-5B0B-1C4C-9452-538764E3BCB7}" sibTransId="{77C18086-46C8-7847-9279-387FFAF42766}"/>
    <dgm:cxn modelId="{7DE0C533-E8C0-CF45-B0E0-620015448046}" type="presOf" srcId="{761800B0-0107-CA47-A23D-1D2CD1238039}" destId="{907C9BF2-609E-424F-8F34-1FBCAED89337}" srcOrd="0" destOrd="0" presId="urn:microsoft.com/office/officeart/2009/3/layout/CircleRelationship"/>
    <dgm:cxn modelId="{0941BDDA-629D-AE4A-B9AB-99493199EC94}" type="presOf" srcId="{683390D8-1DB8-9D40-A5C4-96FEC83B69B4}" destId="{CFD12A0A-049E-6947-92BD-AF81DEEB2232}" srcOrd="0" destOrd="0" presId="urn:microsoft.com/office/officeart/2009/3/layout/CircleRelationship"/>
    <dgm:cxn modelId="{95269D69-D510-EC4C-B35E-2D45D56D1A1C}" type="presOf" srcId="{967C41FA-00E1-4143-B823-A2CDA52347F2}" destId="{051D1CE6-275E-3A47-B2B3-D535DF8781D1}" srcOrd="0" destOrd="0" presId="urn:microsoft.com/office/officeart/2009/3/layout/CircleRelationship"/>
    <dgm:cxn modelId="{F19446DE-714B-EE4D-92CE-B3CBDE429371}" type="presParOf" srcId="{C693DB04-5492-5241-AC23-7C9F6E9220EE}" destId="{C4B00103-D425-9F4D-812C-F62B6D15353A}" srcOrd="0" destOrd="0" presId="urn:microsoft.com/office/officeart/2009/3/layout/CircleRelationship"/>
    <dgm:cxn modelId="{BFDA8660-F1CE-F94C-8AD4-E5B41CA3A889}" type="presParOf" srcId="{C693DB04-5492-5241-AC23-7C9F6E9220EE}" destId="{EC6D6862-3181-5540-8B2B-9DAB1677BF32}" srcOrd="1" destOrd="0" presId="urn:microsoft.com/office/officeart/2009/3/layout/CircleRelationship"/>
    <dgm:cxn modelId="{335F9218-1687-A343-A5B8-D30931ECCC67}" type="presParOf" srcId="{C693DB04-5492-5241-AC23-7C9F6E9220EE}" destId="{BF4A95A7-73A0-ED46-A633-A91B4AB2563E}" srcOrd="2" destOrd="0" presId="urn:microsoft.com/office/officeart/2009/3/layout/CircleRelationship"/>
    <dgm:cxn modelId="{91CC957F-FB1A-4D48-A35A-F4798C245320}" type="presParOf" srcId="{C693DB04-5492-5241-AC23-7C9F6E9220EE}" destId="{F1490C29-4A45-BF47-898D-ECAC7D3759E8}" srcOrd="3" destOrd="0" presId="urn:microsoft.com/office/officeart/2009/3/layout/CircleRelationship"/>
    <dgm:cxn modelId="{2EA65E72-95FE-8E4C-A141-1D7511688426}" type="presParOf" srcId="{C693DB04-5492-5241-AC23-7C9F6E9220EE}" destId="{1704932D-F303-4E48-933B-81F0A667C294}" srcOrd="4" destOrd="0" presId="urn:microsoft.com/office/officeart/2009/3/layout/CircleRelationship"/>
    <dgm:cxn modelId="{B62E0EED-94C7-0448-85EC-79377BCE7688}" type="presParOf" srcId="{C693DB04-5492-5241-AC23-7C9F6E9220EE}" destId="{0249053F-87D1-0947-92A6-F2DA98B33039}" srcOrd="5" destOrd="0" presId="urn:microsoft.com/office/officeart/2009/3/layout/CircleRelationship"/>
    <dgm:cxn modelId="{E0170EC5-520C-E641-A076-EB0F7A1691A0}" type="presParOf" srcId="{C693DB04-5492-5241-AC23-7C9F6E9220EE}" destId="{051D1CE6-275E-3A47-B2B3-D535DF8781D1}" srcOrd="6" destOrd="0" presId="urn:microsoft.com/office/officeart/2009/3/layout/CircleRelationship"/>
    <dgm:cxn modelId="{ABE23F14-9939-3148-A628-2A6FCAABE5AE}" type="presParOf" srcId="{C693DB04-5492-5241-AC23-7C9F6E9220EE}" destId="{26836F34-4801-2D4D-BB6F-AC3F297CBAAD}" srcOrd="7" destOrd="0" presId="urn:microsoft.com/office/officeart/2009/3/layout/CircleRelationship"/>
    <dgm:cxn modelId="{3532472D-589C-CE4C-AD59-78AEF45E5B04}" type="presParOf" srcId="{26836F34-4801-2D4D-BB6F-AC3F297CBAAD}" destId="{10DB52A0-0494-5D46-AA8F-96EF44CD4968}" srcOrd="0" destOrd="0" presId="urn:microsoft.com/office/officeart/2009/3/layout/CircleRelationship"/>
    <dgm:cxn modelId="{61C04983-86A6-694D-A703-2C6B989DE1B4}" type="presParOf" srcId="{C693DB04-5492-5241-AC23-7C9F6E9220EE}" destId="{D36272A9-D5A2-B841-980A-CB8943D69CFF}" srcOrd="8" destOrd="0" presId="urn:microsoft.com/office/officeart/2009/3/layout/CircleRelationship"/>
    <dgm:cxn modelId="{9E991786-8A28-8C4E-BD75-8A2E945F0D21}" type="presParOf" srcId="{D36272A9-D5A2-B841-980A-CB8943D69CFF}" destId="{95D2C5CD-520C-5F43-895E-47885D2CDF2C}" srcOrd="0" destOrd="0" presId="urn:microsoft.com/office/officeart/2009/3/layout/CircleRelationship"/>
    <dgm:cxn modelId="{2C732274-FDEF-394A-A99D-B289F55E1F1D}" type="presParOf" srcId="{C693DB04-5492-5241-AC23-7C9F6E9220EE}" destId="{A53D4073-3F41-F545-B0C9-71D53700E7BA}" srcOrd="9" destOrd="0" presId="urn:microsoft.com/office/officeart/2009/3/layout/CircleRelationship"/>
    <dgm:cxn modelId="{57636F8F-C0D1-4D49-B53C-01A412D22B44}" type="presParOf" srcId="{C693DB04-5492-5241-AC23-7C9F6E9220EE}" destId="{92A20D06-9E28-D64C-95B6-7AACDA0BF8C9}" srcOrd="10" destOrd="0" presId="urn:microsoft.com/office/officeart/2009/3/layout/CircleRelationship"/>
    <dgm:cxn modelId="{DAD572D9-E62C-6248-B88F-21A1552F232B}" type="presParOf" srcId="{92A20D06-9E28-D64C-95B6-7AACDA0BF8C9}" destId="{F8BF88D6-AE05-1C4F-B453-28E3A29C8A54}" srcOrd="0" destOrd="0" presId="urn:microsoft.com/office/officeart/2009/3/layout/CircleRelationship"/>
    <dgm:cxn modelId="{7B0D59A5-B9D2-B445-99FB-29A30E70505C}" type="presParOf" srcId="{C693DB04-5492-5241-AC23-7C9F6E9220EE}" destId="{33A32244-FE5D-C843-B5BE-4FFFF49622DC}" srcOrd="11" destOrd="0" presId="urn:microsoft.com/office/officeart/2009/3/layout/CircleRelationship"/>
    <dgm:cxn modelId="{D4CD62B6-C08F-CC4B-91EC-532E011C008A}" type="presParOf" srcId="{33A32244-FE5D-C843-B5BE-4FFFF49622DC}" destId="{8E5F90FF-604B-F84E-A1E7-6ED924D10DDF}" srcOrd="0" destOrd="0" presId="urn:microsoft.com/office/officeart/2009/3/layout/CircleRelationship"/>
    <dgm:cxn modelId="{822B1D00-EAA7-B34B-ADF1-D0381BA0F09A}" type="presParOf" srcId="{C693DB04-5492-5241-AC23-7C9F6E9220EE}" destId="{78340954-D780-5E42-B7CA-351FB95ED6B3}" srcOrd="12" destOrd="0" presId="urn:microsoft.com/office/officeart/2009/3/layout/CircleRelationship"/>
    <dgm:cxn modelId="{AE1860B0-531F-EB44-8956-679BB0C99387}" type="presParOf" srcId="{78340954-D780-5E42-B7CA-351FB95ED6B3}" destId="{E5BAC4E5-B037-3442-9D15-767ADD35CED0}" srcOrd="0" destOrd="0" presId="urn:microsoft.com/office/officeart/2009/3/layout/CircleRelationship"/>
    <dgm:cxn modelId="{5F4A01AA-74AF-C348-AC14-B4819284C7AD}" type="presParOf" srcId="{C693DB04-5492-5241-AC23-7C9F6E9220EE}" destId="{CFD12A0A-049E-6947-92BD-AF81DEEB2232}" srcOrd="13" destOrd="0" presId="urn:microsoft.com/office/officeart/2009/3/layout/CircleRelationship"/>
    <dgm:cxn modelId="{C8BD89CB-FBE7-7E42-A75E-CBF0BB759F51}" type="presParOf" srcId="{C693DB04-5492-5241-AC23-7C9F6E9220EE}" destId="{7D747053-AD03-BF4A-8854-1668086D59CE}" srcOrd="14" destOrd="0" presId="urn:microsoft.com/office/officeart/2009/3/layout/CircleRelationship"/>
    <dgm:cxn modelId="{BAF6929F-AF08-C741-AD4D-56F6B606401D}" type="presParOf" srcId="{7D747053-AD03-BF4A-8854-1668086D59CE}" destId="{8F8595C5-1D79-BE43-9F6C-7E21EED09E0E}" srcOrd="0" destOrd="0" presId="urn:microsoft.com/office/officeart/2009/3/layout/CircleRelationship"/>
    <dgm:cxn modelId="{7055AC7D-6E09-BF4F-8F88-59EF44A14E81}" type="presParOf" srcId="{C693DB04-5492-5241-AC23-7C9F6E9220EE}" destId="{907C9BF2-609E-424F-8F34-1FBCAED89337}" srcOrd="15" destOrd="0" presId="urn:microsoft.com/office/officeart/2009/3/layout/CircleRelationship"/>
    <dgm:cxn modelId="{0D7DE241-BA50-3A4C-955D-11758E315F24}" type="presParOf" srcId="{C693DB04-5492-5241-AC23-7C9F6E9220EE}" destId="{05742333-5E56-334E-9F2C-7965F86A17FA}" srcOrd="16" destOrd="0" presId="urn:microsoft.com/office/officeart/2009/3/layout/CircleRelationship"/>
    <dgm:cxn modelId="{BF91AFBE-7351-B042-A106-72E362C2AFE0}" type="presParOf" srcId="{05742333-5E56-334E-9F2C-7965F86A17FA}" destId="{A1EC4887-DB7E-F243-B10E-977BA6D34A37}" srcOrd="0" destOrd="0" presId="urn:microsoft.com/office/officeart/2009/3/layout/CircleRelationship"/>
    <dgm:cxn modelId="{5A652692-5EB7-124A-97BF-4C1B88E9908D}" type="presParOf" srcId="{C693DB04-5492-5241-AC23-7C9F6E9220EE}" destId="{5B8202AA-F00E-2C47-AF43-71EC6954C761}" srcOrd="17" destOrd="0" presId="urn:microsoft.com/office/officeart/2009/3/layout/CircleRelationship"/>
    <dgm:cxn modelId="{9267347B-83E1-3D40-A301-FBE1AFA8F19D}" type="presParOf" srcId="{C693DB04-5492-5241-AC23-7C9F6E9220EE}" destId="{52F544E3-5A9B-E449-8924-EFCA96146D34}" srcOrd="18" destOrd="0" presId="urn:microsoft.com/office/officeart/2009/3/layout/CircleRelationship"/>
    <dgm:cxn modelId="{8F57B6FA-B4CB-F64D-87A9-D09793568099}" type="presParOf" srcId="{52F544E3-5A9B-E449-8924-EFCA96146D34}" destId="{AF6E1E15-53FF-F54C-ACF5-D5955FB0AE66}" srcOrd="0" destOrd="0" presId="urn:microsoft.com/office/officeart/2009/3/layout/CircleRelationship"/>
    <dgm:cxn modelId="{07820D67-940F-F84A-A646-1C9FE2E9E887}" type="presParOf" srcId="{C693DB04-5492-5241-AC23-7C9F6E9220EE}" destId="{EE2B7427-B2C0-FC40-A47A-067547BA3A12}" srcOrd="19" destOrd="0" presId="urn:microsoft.com/office/officeart/2009/3/layout/CircleRelationship"/>
    <dgm:cxn modelId="{B1173651-92E1-854E-A2E3-4EE38CCBC83B}" type="presParOf" srcId="{EE2B7427-B2C0-FC40-A47A-067547BA3A12}" destId="{5D9F1DD5-67DC-5E42-A7A4-4B76492E2C19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E2BD4C0-EFDD-A64B-BA97-293C67FF89D7}" type="doc">
      <dgm:prSet loTypeId="urn:microsoft.com/office/officeart/2009/3/layout/CircleRelationship" loCatId="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73DFD8-6A47-A247-B34A-06AAF1DC72E6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Webserver Static Store Front</a:t>
          </a:r>
          <a:endParaRPr lang="en-US" dirty="0">
            <a:solidFill>
              <a:schemeClr val="tx1"/>
            </a:solidFill>
          </a:endParaRPr>
        </a:p>
      </dgm:t>
    </dgm:pt>
    <dgm:pt modelId="{339454F7-107A-0E40-A771-077E598B22D6}" type="parTrans" cxnId="{6B82F4B6-5B51-2543-88DF-23A36DD260DB}">
      <dgm:prSet/>
      <dgm:spPr/>
      <dgm:t>
        <a:bodyPr/>
        <a:lstStyle/>
        <a:p>
          <a:endParaRPr lang="en-US"/>
        </a:p>
      </dgm:t>
    </dgm:pt>
    <dgm:pt modelId="{0F35C544-6BA2-3243-B827-E600F821B5AF}" type="sibTrans" cxnId="{6B82F4B6-5B51-2543-88DF-23A36DD260DB}">
      <dgm:prSet/>
      <dgm:spPr/>
      <dgm:t>
        <a:bodyPr/>
        <a:lstStyle/>
        <a:p>
          <a:endParaRPr lang="en-US"/>
        </a:p>
      </dgm:t>
    </dgm:pt>
    <dgm:pt modelId="{967C41FA-00E1-4143-B823-A2CDA52347F2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Load balancers</a:t>
          </a:r>
          <a:endParaRPr lang="en-US" dirty="0">
            <a:solidFill>
              <a:schemeClr val="tx1"/>
            </a:solidFill>
          </a:endParaRPr>
        </a:p>
      </dgm:t>
    </dgm:pt>
    <dgm:pt modelId="{9AEE5497-5EE0-A440-A7C9-8CB52110E200}" type="parTrans" cxnId="{B75276B4-A04C-B24E-B600-2416106A99AB}">
      <dgm:prSet/>
      <dgm:spPr/>
      <dgm:t>
        <a:bodyPr/>
        <a:lstStyle/>
        <a:p>
          <a:endParaRPr lang="en-US"/>
        </a:p>
      </dgm:t>
    </dgm:pt>
    <dgm:pt modelId="{47705657-2F31-DF4F-ADA3-724DBD639FFE}" type="sibTrans" cxnId="{B75276B4-A04C-B24E-B600-2416106A99AB}">
      <dgm:prSet/>
      <dgm:spPr/>
      <dgm:t>
        <a:bodyPr/>
        <a:lstStyle/>
        <a:p>
          <a:endParaRPr lang="en-US"/>
        </a:p>
      </dgm:t>
    </dgm:pt>
    <dgm:pt modelId="{683390D8-1DB8-9D40-A5C4-96FEC83B69B4}">
      <dgm:prSet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Online Payment</a:t>
          </a:r>
          <a:endParaRPr lang="en-US" dirty="0">
            <a:solidFill>
              <a:schemeClr val="tx1"/>
            </a:solidFill>
          </a:endParaRPr>
        </a:p>
      </dgm:t>
    </dgm:pt>
    <dgm:pt modelId="{61E0C3C5-0F46-2141-9600-5051075863F4}" type="parTrans" cxnId="{7942E639-13F7-2144-B014-26FD9122C00B}">
      <dgm:prSet/>
      <dgm:spPr/>
      <dgm:t>
        <a:bodyPr/>
        <a:lstStyle/>
        <a:p>
          <a:endParaRPr lang="en-US"/>
        </a:p>
      </dgm:t>
    </dgm:pt>
    <dgm:pt modelId="{EA167AE7-23D3-F245-ABD1-73FCF5BCA40C}" type="sibTrans" cxnId="{7942E639-13F7-2144-B014-26FD9122C00B}">
      <dgm:prSet/>
      <dgm:spPr/>
      <dgm:t>
        <a:bodyPr/>
        <a:lstStyle/>
        <a:p>
          <a:endParaRPr lang="en-US"/>
        </a:p>
      </dgm:t>
    </dgm:pt>
    <dgm:pt modelId="{C693DB04-5492-5241-AC23-7C9F6E9220EE}" type="pres">
      <dgm:prSet presAssocID="{3E2BD4C0-EFDD-A64B-BA97-293C67FF89D7}" presName="Name0" presStyleCnt="0">
        <dgm:presLayoutVars>
          <dgm:chMax val="1"/>
          <dgm:chPref val="1"/>
        </dgm:presLayoutVars>
      </dgm:prSet>
      <dgm:spPr/>
      <dgm:t>
        <a:bodyPr/>
        <a:lstStyle/>
        <a:p>
          <a:endParaRPr lang="en-GB"/>
        </a:p>
      </dgm:t>
    </dgm:pt>
    <dgm:pt modelId="{C4B00103-D425-9F4D-812C-F62B6D15353A}" type="pres">
      <dgm:prSet presAssocID="{E373DFD8-6A47-A247-B34A-06AAF1DC72E6}" presName="Parent" presStyleLbl="node0" presStyleIdx="0" presStyleCnt="1">
        <dgm:presLayoutVars>
          <dgm:chMax val="5"/>
          <dgm:chPref val="5"/>
        </dgm:presLayoutVars>
      </dgm:prSet>
      <dgm:spPr/>
      <dgm:t>
        <a:bodyPr/>
        <a:lstStyle/>
        <a:p>
          <a:endParaRPr lang="en-US"/>
        </a:p>
      </dgm:t>
    </dgm:pt>
    <dgm:pt modelId="{4C3E4E04-AB04-D34D-98D1-8B7A6FEF9D6F}" type="pres">
      <dgm:prSet presAssocID="{E373DFD8-6A47-A247-B34A-06AAF1DC72E6}" presName="Accent1" presStyleLbl="node1" presStyleIdx="0" presStyleCnt="13"/>
      <dgm:spPr/>
    </dgm:pt>
    <dgm:pt modelId="{EC6D6862-3181-5540-8B2B-9DAB1677BF32}" type="pres">
      <dgm:prSet presAssocID="{E373DFD8-6A47-A247-B34A-06AAF1DC72E6}" presName="Accent2" presStyleLbl="node1" presStyleIdx="1" presStyleCnt="13"/>
      <dgm:spPr/>
    </dgm:pt>
    <dgm:pt modelId="{BF4A95A7-73A0-ED46-A633-A91B4AB2563E}" type="pres">
      <dgm:prSet presAssocID="{E373DFD8-6A47-A247-B34A-06AAF1DC72E6}" presName="Accent3" presStyleLbl="node1" presStyleIdx="2" presStyleCnt="13"/>
      <dgm:spPr/>
    </dgm:pt>
    <dgm:pt modelId="{F1490C29-4A45-BF47-898D-ECAC7D3759E8}" type="pres">
      <dgm:prSet presAssocID="{E373DFD8-6A47-A247-B34A-06AAF1DC72E6}" presName="Accent4" presStyleLbl="node1" presStyleIdx="3" presStyleCnt="13"/>
      <dgm:spPr/>
    </dgm:pt>
    <dgm:pt modelId="{1704932D-F303-4E48-933B-81F0A667C294}" type="pres">
      <dgm:prSet presAssocID="{E373DFD8-6A47-A247-B34A-06AAF1DC72E6}" presName="Accent5" presStyleLbl="node1" presStyleIdx="4" presStyleCnt="13"/>
      <dgm:spPr/>
    </dgm:pt>
    <dgm:pt modelId="{0249053F-87D1-0947-92A6-F2DA98B33039}" type="pres">
      <dgm:prSet presAssocID="{E373DFD8-6A47-A247-B34A-06AAF1DC72E6}" presName="Accent6" presStyleLbl="node1" presStyleIdx="5" presStyleCnt="13"/>
      <dgm:spPr/>
    </dgm:pt>
    <dgm:pt modelId="{051D1CE6-275E-3A47-B2B3-D535DF8781D1}" type="pres">
      <dgm:prSet presAssocID="{967C41FA-00E1-4143-B823-A2CDA52347F2}" presName="Child1" presStyleLbl="node1" presStyleIdx="6" presStyleCnt="1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26836F34-4801-2D4D-BB6F-AC3F297CBAAD}" type="pres">
      <dgm:prSet presAssocID="{967C41FA-00E1-4143-B823-A2CDA52347F2}" presName="Accent7" presStyleCnt="0"/>
      <dgm:spPr/>
    </dgm:pt>
    <dgm:pt modelId="{10DB52A0-0494-5D46-AA8F-96EF44CD4968}" type="pres">
      <dgm:prSet presAssocID="{967C41FA-00E1-4143-B823-A2CDA52347F2}" presName="AccentHold1" presStyleLbl="node1" presStyleIdx="7" presStyleCnt="13"/>
      <dgm:spPr/>
    </dgm:pt>
    <dgm:pt modelId="{D36272A9-D5A2-B841-980A-CB8943D69CFF}" type="pres">
      <dgm:prSet presAssocID="{967C41FA-00E1-4143-B823-A2CDA52347F2}" presName="Accent8" presStyleCnt="0"/>
      <dgm:spPr/>
    </dgm:pt>
    <dgm:pt modelId="{95D2C5CD-520C-5F43-895E-47885D2CDF2C}" type="pres">
      <dgm:prSet presAssocID="{967C41FA-00E1-4143-B823-A2CDA52347F2}" presName="AccentHold2" presStyleLbl="node1" presStyleIdx="8" presStyleCnt="13"/>
      <dgm:spPr/>
    </dgm:pt>
    <dgm:pt modelId="{7929BA65-4CD9-3C40-A7E7-78FC400819C0}" type="pres">
      <dgm:prSet presAssocID="{683390D8-1DB8-9D40-A5C4-96FEC83B69B4}" presName="Child2" presStyleLbl="node1" presStyleIdx="9" presStyleCnt="13">
        <dgm:presLayoutVars>
          <dgm:chMax val="0"/>
          <dgm:chPref val="0"/>
        </dgm:presLayoutVars>
      </dgm:prSet>
      <dgm:spPr/>
      <dgm:t>
        <a:bodyPr/>
        <a:lstStyle/>
        <a:p>
          <a:endParaRPr lang="en-GB"/>
        </a:p>
      </dgm:t>
    </dgm:pt>
    <dgm:pt modelId="{80CE8E4A-8351-DA43-8BEE-EEC0AFD87E05}" type="pres">
      <dgm:prSet presAssocID="{683390D8-1DB8-9D40-A5C4-96FEC83B69B4}" presName="Accent9" presStyleCnt="0"/>
      <dgm:spPr/>
    </dgm:pt>
    <dgm:pt modelId="{8F8595C5-1D79-BE43-9F6C-7E21EED09E0E}" type="pres">
      <dgm:prSet presAssocID="{683390D8-1DB8-9D40-A5C4-96FEC83B69B4}" presName="AccentHold1" presStyleLbl="node1" presStyleIdx="10" presStyleCnt="13"/>
      <dgm:spPr/>
    </dgm:pt>
    <dgm:pt modelId="{9D962F0C-2CBD-EE40-893C-CF749E4928D8}" type="pres">
      <dgm:prSet presAssocID="{683390D8-1DB8-9D40-A5C4-96FEC83B69B4}" presName="Accent10" presStyleCnt="0"/>
      <dgm:spPr/>
    </dgm:pt>
    <dgm:pt modelId="{0790880E-34F0-AB48-9A27-EA429E1DE3AC}" type="pres">
      <dgm:prSet presAssocID="{683390D8-1DB8-9D40-A5C4-96FEC83B69B4}" presName="AccentHold2" presStyleLbl="node1" presStyleIdx="11" presStyleCnt="13"/>
      <dgm:spPr/>
    </dgm:pt>
    <dgm:pt modelId="{7EC8A7D6-6CDE-FF46-95A2-327B4A2E16C4}" type="pres">
      <dgm:prSet presAssocID="{683390D8-1DB8-9D40-A5C4-96FEC83B69B4}" presName="Accent11" presStyleCnt="0"/>
      <dgm:spPr/>
    </dgm:pt>
    <dgm:pt modelId="{B2FB7602-F2D3-644F-8A8C-DB0BA6D7EA22}" type="pres">
      <dgm:prSet presAssocID="{683390D8-1DB8-9D40-A5C4-96FEC83B69B4}" presName="AccentHold3" presStyleLbl="node1" presStyleIdx="12" presStyleCnt="13"/>
      <dgm:spPr/>
    </dgm:pt>
  </dgm:ptLst>
  <dgm:cxnLst>
    <dgm:cxn modelId="{55FDA62D-9BF2-9745-8396-4A9205C05554}" type="presOf" srcId="{E373DFD8-6A47-A247-B34A-06AAF1DC72E6}" destId="{C4B00103-D425-9F4D-812C-F62B6D15353A}" srcOrd="0" destOrd="0" presId="urn:microsoft.com/office/officeart/2009/3/layout/CircleRelationship"/>
    <dgm:cxn modelId="{D2D22756-CA95-114B-B9E6-0C2411C3FF21}" type="presOf" srcId="{3E2BD4C0-EFDD-A64B-BA97-293C67FF89D7}" destId="{C693DB04-5492-5241-AC23-7C9F6E9220EE}" srcOrd="0" destOrd="0" presId="urn:microsoft.com/office/officeart/2009/3/layout/CircleRelationship"/>
    <dgm:cxn modelId="{7942E639-13F7-2144-B014-26FD9122C00B}" srcId="{E373DFD8-6A47-A247-B34A-06AAF1DC72E6}" destId="{683390D8-1DB8-9D40-A5C4-96FEC83B69B4}" srcOrd="1" destOrd="0" parTransId="{61E0C3C5-0F46-2141-9600-5051075863F4}" sibTransId="{EA167AE7-23D3-F245-ABD1-73FCF5BCA40C}"/>
    <dgm:cxn modelId="{B75276B4-A04C-B24E-B600-2416106A99AB}" srcId="{E373DFD8-6A47-A247-B34A-06AAF1DC72E6}" destId="{967C41FA-00E1-4143-B823-A2CDA52347F2}" srcOrd="0" destOrd="0" parTransId="{9AEE5497-5EE0-A440-A7C9-8CB52110E200}" sibTransId="{47705657-2F31-DF4F-ADA3-724DBD639FFE}"/>
    <dgm:cxn modelId="{B98BF4E0-D111-7E42-A609-B8F640D0708E}" type="presOf" srcId="{967C41FA-00E1-4143-B823-A2CDA52347F2}" destId="{051D1CE6-275E-3A47-B2B3-D535DF8781D1}" srcOrd="0" destOrd="0" presId="urn:microsoft.com/office/officeart/2009/3/layout/CircleRelationship"/>
    <dgm:cxn modelId="{DD7F8B06-FE5F-E64A-9357-9F3EF42F8A0B}" type="presOf" srcId="{683390D8-1DB8-9D40-A5C4-96FEC83B69B4}" destId="{7929BA65-4CD9-3C40-A7E7-78FC400819C0}" srcOrd="0" destOrd="0" presId="urn:microsoft.com/office/officeart/2009/3/layout/CircleRelationship"/>
    <dgm:cxn modelId="{6B82F4B6-5B51-2543-88DF-23A36DD260DB}" srcId="{3E2BD4C0-EFDD-A64B-BA97-293C67FF89D7}" destId="{E373DFD8-6A47-A247-B34A-06AAF1DC72E6}" srcOrd="0" destOrd="0" parTransId="{339454F7-107A-0E40-A771-077E598B22D6}" sibTransId="{0F35C544-6BA2-3243-B827-E600F821B5AF}"/>
    <dgm:cxn modelId="{CFA1738B-CEC4-F645-A809-BC3BB5E82C5C}" type="presParOf" srcId="{C693DB04-5492-5241-AC23-7C9F6E9220EE}" destId="{C4B00103-D425-9F4D-812C-F62B6D15353A}" srcOrd="0" destOrd="0" presId="urn:microsoft.com/office/officeart/2009/3/layout/CircleRelationship"/>
    <dgm:cxn modelId="{14673F51-B7F3-E840-838A-152A7AB0054C}" type="presParOf" srcId="{C693DB04-5492-5241-AC23-7C9F6E9220EE}" destId="{4C3E4E04-AB04-D34D-98D1-8B7A6FEF9D6F}" srcOrd="1" destOrd="0" presId="urn:microsoft.com/office/officeart/2009/3/layout/CircleRelationship"/>
    <dgm:cxn modelId="{6D20C52A-AE1D-7243-81F4-5F7DBF0035B0}" type="presParOf" srcId="{C693DB04-5492-5241-AC23-7C9F6E9220EE}" destId="{EC6D6862-3181-5540-8B2B-9DAB1677BF32}" srcOrd="2" destOrd="0" presId="urn:microsoft.com/office/officeart/2009/3/layout/CircleRelationship"/>
    <dgm:cxn modelId="{C81300DD-A4D2-9D48-958D-27AEABF7B763}" type="presParOf" srcId="{C693DB04-5492-5241-AC23-7C9F6E9220EE}" destId="{BF4A95A7-73A0-ED46-A633-A91B4AB2563E}" srcOrd="3" destOrd="0" presId="urn:microsoft.com/office/officeart/2009/3/layout/CircleRelationship"/>
    <dgm:cxn modelId="{E7FA2B9F-3EF1-894A-AB58-BA8A8DBC5967}" type="presParOf" srcId="{C693DB04-5492-5241-AC23-7C9F6E9220EE}" destId="{F1490C29-4A45-BF47-898D-ECAC7D3759E8}" srcOrd="4" destOrd="0" presId="urn:microsoft.com/office/officeart/2009/3/layout/CircleRelationship"/>
    <dgm:cxn modelId="{CD4F7B08-D0B2-9740-B484-CDDC79E470FA}" type="presParOf" srcId="{C693DB04-5492-5241-AC23-7C9F6E9220EE}" destId="{1704932D-F303-4E48-933B-81F0A667C294}" srcOrd="5" destOrd="0" presId="urn:microsoft.com/office/officeart/2009/3/layout/CircleRelationship"/>
    <dgm:cxn modelId="{0CCF3A4C-A163-3447-95F0-6CD3652BC398}" type="presParOf" srcId="{C693DB04-5492-5241-AC23-7C9F6E9220EE}" destId="{0249053F-87D1-0947-92A6-F2DA98B33039}" srcOrd="6" destOrd="0" presId="urn:microsoft.com/office/officeart/2009/3/layout/CircleRelationship"/>
    <dgm:cxn modelId="{C75C830C-DD94-3442-8BA8-3FF192108718}" type="presParOf" srcId="{C693DB04-5492-5241-AC23-7C9F6E9220EE}" destId="{051D1CE6-275E-3A47-B2B3-D535DF8781D1}" srcOrd="7" destOrd="0" presId="urn:microsoft.com/office/officeart/2009/3/layout/CircleRelationship"/>
    <dgm:cxn modelId="{D99EF6AC-FF45-E445-81DA-3CC477811D5E}" type="presParOf" srcId="{C693DB04-5492-5241-AC23-7C9F6E9220EE}" destId="{26836F34-4801-2D4D-BB6F-AC3F297CBAAD}" srcOrd="8" destOrd="0" presId="urn:microsoft.com/office/officeart/2009/3/layout/CircleRelationship"/>
    <dgm:cxn modelId="{23C6ACCE-BE7E-B344-8572-51D89B90530A}" type="presParOf" srcId="{26836F34-4801-2D4D-BB6F-AC3F297CBAAD}" destId="{10DB52A0-0494-5D46-AA8F-96EF44CD4968}" srcOrd="0" destOrd="0" presId="urn:microsoft.com/office/officeart/2009/3/layout/CircleRelationship"/>
    <dgm:cxn modelId="{7FBB390D-4093-ED41-B6A9-6DD21B9FCA7C}" type="presParOf" srcId="{C693DB04-5492-5241-AC23-7C9F6E9220EE}" destId="{D36272A9-D5A2-B841-980A-CB8943D69CFF}" srcOrd="9" destOrd="0" presId="urn:microsoft.com/office/officeart/2009/3/layout/CircleRelationship"/>
    <dgm:cxn modelId="{988A3AA8-3E24-1D46-B0E1-2223EF86EBF6}" type="presParOf" srcId="{D36272A9-D5A2-B841-980A-CB8943D69CFF}" destId="{95D2C5CD-520C-5F43-895E-47885D2CDF2C}" srcOrd="0" destOrd="0" presId="urn:microsoft.com/office/officeart/2009/3/layout/CircleRelationship"/>
    <dgm:cxn modelId="{388C6D28-6367-BB45-808A-90E3AE3EAA2A}" type="presParOf" srcId="{C693DB04-5492-5241-AC23-7C9F6E9220EE}" destId="{7929BA65-4CD9-3C40-A7E7-78FC400819C0}" srcOrd="10" destOrd="0" presId="urn:microsoft.com/office/officeart/2009/3/layout/CircleRelationship"/>
    <dgm:cxn modelId="{725DA753-2DD7-4B45-B86F-F3EA6745F67F}" type="presParOf" srcId="{C693DB04-5492-5241-AC23-7C9F6E9220EE}" destId="{80CE8E4A-8351-DA43-8BEE-EEC0AFD87E05}" srcOrd="11" destOrd="0" presId="urn:microsoft.com/office/officeart/2009/3/layout/CircleRelationship"/>
    <dgm:cxn modelId="{36FF8638-EA78-744E-BF0F-1A8D572FE6C2}" type="presParOf" srcId="{80CE8E4A-8351-DA43-8BEE-EEC0AFD87E05}" destId="{8F8595C5-1D79-BE43-9F6C-7E21EED09E0E}" srcOrd="0" destOrd="0" presId="urn:microsoft.com/office/officeart/2009/3/layout/CircleRelationship"/>
    <dgm:cxn modelId="{1F4FC621-0519-9C45-A10D-E2404D2A0AE8}" type="presParOf" srcId="{C693DB04-5492-5241-AC23-7C9F6E9220EE}" destId="{9D962F0C-2CBD-EE40-893C-CF749E4928D8}" srcOrd="12" destOrd="0" presId="urn:microsoft.com/office/officeart/2009/3/layout/CircleRelationship"/>
    <dgm:cxn modelId="{5C4F2841-72EE-F04F-86D8-8C4C9493412E}" type="presParOf" srcId="{9D962F0C-2CBD-EE40-893C-CF749E4928D8}" destId="{0790880E-34F0-AB48-9A27-EA429E1DE3AC}" srcOrd="0" destOrd="0" presId="urn:microsoft.com/office/officeart/2009/3/layout/CircleRelationship"/>
    <dgm:cxn modelId="{C67507B8-A9CA-7443-9662-BB82ACB3A384}" type="presParOf" srcId="{C693DB04-5492-5241-AC23-7C9F6E9220EE}" destId="{7EC8A7D6-6CDE-FF46-95A2-327B4A2E16C4}" srcOrd="13" destOrd="0" presId="urn:microsoft.com/office/officeart/2009/3/layout/CircleRelationship"/>
    <dgm:cxn modelId="{3538ABE7-86BE-1340-B712-859DB207060B}" type="presParOf" srcId="{7EC8A7D6-6CDE-FF46-95A2-327B4A2E16C4}" destId="{B2FB7602-F2D3-644F-8A8C-DB0BA6D7EA22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00103-D425-9F4D-812C-F62B6D15353A}">
      <dsp:nvSpPr>
        <dsp:cNvPr id="0" name=""/>
        <dsp:cNvSpPr/>
      </dsp:nvSpPr>
      <dsp:spPr>
        <a:xfrm>
          <a:off x="730263" y="902539"/>
          <a:ext cx="2081890" cy="208224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Webserver Store Front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1035149" y="1207477"/>
        <a:ext cx="1472118" cy="1472372"/>
      </dsp:txXfrm>
    </dsp:sp>
    <dsp:sp modelId="{EC6D6862-3181-5540-8B2B-9DAB1677BF32}">
      <dsp:nvSpPr>
        <dsp:cNvPr id="0" name=""/>
        <dsp:cNvSpPr/>
      </dsp:nvSpPr>
      <dsp:spPr>
        <a:xfrm>
          <a:off x="1370417" y="2829995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F4A95A7-73A0-ED46-A633-A91B4AB2563E}">
      <dsp:nvSpPr>
        <dsp:cNvPr id="0" name=""/>
        <dsp:cNvSpPr/>
      </dsp:nvSpPr>
      <dsp:spPr>
        <a:xfrm>
          <a:off x="2946248" y="1747568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800000"/>
                <a:satOff val="-2778"/>
                <a:lumOff val="320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800000"/>
                <a:satOff val="-2778"/>
                <a:lumOff val="320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490C29-4A45-BF47-898D-ECAC7D3759E8}">
      <dsp:nvSpPr>
        <dsp:cNvPr id="0" name=""/>
        <dsp:cNvSpPr/>
      </dsp:nvSpPr>
      <dsp:spPr>
        <a:xfrm>
          <a:off x="2144240" y="3008601"/>
          <a:ext cx="231463" cy="231815"/>
        </a:xfrm>
        <a:prstGeom prst="ellipse">
          <a:avLst/>
        </a:prstGeom>
        <a:gradFill rotWithShape="0">
          <a:gsLst>
            <a:gs pos="0">
              <a:schemeClr val="accent2">
                <a:hueOff val="-1600000"/>
                <a:satOff val="-5556"/>
                <a:lumOff val="640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600000"/>
                <a:satOff val="-5556"/>
                <a:lumOff val="640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704932D-F303-4E48-933B-81F0A667C294}">
      <dsp:nvSpPr>
        <dsp:cNvPr id="0" name=""/>
        <dsp:cNvSpPr/>
      </dsp:nvSpPr>
      <dsp:spPr>
        <a:xfrm>
          <a:off x="1417393" y="1136587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2400000"/>
                <a:satOff val="-8334"/>
                <a:lumOff val="960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2400000"/>
                <a:satOff val="-8334"/>
                <a:lumOff val="960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249053F-87D1-0947-92A6-F2DA98B33039}">
      <dsp:nvSpPr>
        <dsp:cNvPr id="0" name=""/>
        <dsp:cNvSpPr/>
      </dsp:nvSpPr>
      <dsp:spPr>
        <a:xfrm>
          <a:off x="889127" y="2096966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3200000"/>
                <a:satOff val="-11112"/>
                <a:lumOff val="12811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3200000"/>
                <a:satOff val="-11112"/>
                <a:lumOff val="12811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51D1CE6-275E-3A47-B2B3-D535DF8781D1}">
      <dsp:nvSpPr>
        <dsp:cNvPr id="0" name=""/>
        <dsp:cNvSpPr/>
      </dsp:nvSpPr>
      <dsp:spPr>
        <a:xfrm>
          <a:off x="79432" y="1278355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4000000"/>
                <a:satOff val="-13890"/>
                <a:lumOff val="1601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4000000"/>
                <a:satOff val="-13890"/>
                <a:lumOff val="1601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Load balancers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203387" y="1402325"/>
        <a:ext cx="598511" cy="598578"/>
      </dsp:txXfrm>
    </dsp:sp>
    <dsp:sp modelId="{10DB52A0-0494-5D46-AA8F-96EF44CD4968}">
      <dsp:nvSpPr>
        <dsp:cNvPr id="0" name=""/>
        <dsp:cNvSpPr/>
      </dsp:nvSpPr>
      <dsp:spPr>
        <a:xfrm>
          <a:off x="1684302" y="1144029"/>
          <a:ext cx="231463" cy="231815"/>
        </a:xfrm>
        <a:prstGeom prst="ellipse">
          <a:avLst/>
        </a:prstGeom>
        <a:gradFill rotWithShape="0">
          <a:gsLst>
            <a:gs pos="0">
              <a:schemeClr val="accent2">
                <a:hueOff val="-4800000"/>
                <a:satOff val="-16668"/>
                <a:lumOff val="1921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4800000"/>
                <a:satOff val="-16668"/>
                <a:lumOff val="1921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5D2C5CD-520C-5F43-895E-47885D2CDF2C}">
      <dsp:nvSpPr>
        <dsp:cNvPr id="0" name=""/>
        <dsp:cNvSpPr/>
      </dsp:nvSpPr>
      <dsp:spPr>
        <a:xfrm>
          <a:off x="159291" y="2372689"/>
          <a:ext cx="418513" cy="418607"/>
        </a:xfrm>
        <a:prstGeom prst="ellipse">
          <a:avLst/>
        </a:prstGeom>
        <a:gradFill rotWithShape="0">
          <a:gsLst>
            <a:gs pos="0">
              <a:schemeClr val="accent2">
                <a:hueOff val="-5600000"/>
                <a:satOff val="-19446"/>
                <a:lumOff val="2241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5600000"/>
                <a:satOff val="-19446"/>
                <a:lumOff val="2241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53D4073-3F41-F545-B0C9-71D53700E7BA}">
      <dsp:nvSpPr>
        <dsp:cNvPr id="0" name=""/>
        <dsp:cNvSpPr/>
      </dsp:nvSpPr>
      <dsp:spPr>
        <a:xfrm>
          <a:off x="3026107" y="880213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6400000"/>
                <a:satOff val="-22224"/>
                <a:lumOff val="25621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6400000"/>
                <a:satOff val="-22224"/>
                <a:lumOff val="25621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Webserver Support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3150062" y="1004183"/>
        <a:ext cx="598511" cy="598578"/>
      </dsp:txXfrm>
    </dsp:sp>
    <dsp:sp modelId="{F8BF88D6-AE05-1C4F-B453-28E3A29C8A54}">
      <dsp:nvSpPr>
        <dsp:cNvPr id="0" name=""/>
        <dsp:cNvSpPr/>
      </dsp:nvSpPr>
      <dsp:spPr>
        <a:xfrm>
          <a:off x="2648164" y="1464403"/>
          <a:ext cx="231463" cy="231815"/>
        </a:xfrm>
        <a:prstGeom prst="ellipse">
          <a:avLst/>
        </a:prstGeom>
        <a:gradFill rotWithShape="0">
          <a:gsLst>
            <a:gs pos="0">
              <a:schemeClr val="accent2">
                <a:hueOff val="-7200000"/>
                <a:satOff val="-25001"/>
                <a:lumOff val="2882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7200000"/>
                <a:satOff val="-25001"/>
                <a:lumOff val="2882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E5F90FF-604B-F84E-A1E7-6ED924D10DDF}">
      <dsp:nvSpPr>
        <dsp:cNvPr id="0" name=""/>
        <dsp:cNvSpPr/>
      </dsp:nvSpPr>
      <dsp:spPr>
        <a:xfrm>
          <a:off x="0" y="2870926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8000001"/>
                <a:satOff val="-27779"/>
                <a:lumOff val="3202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8000001"/>
                <a:satOff val="-27779"/>
                <a:lumOff val="3202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5BAC4E5-B037-3442-9D15-767ADD35CED0}">
      <dsp:nvSpPr>
        <dsp:cNvPr id="0" name=""/>
        <dsp:cNvSpPr/>
      </dsp:nvSpPr>
      <dsp:spPr>
        <a:xfrm>
          <a:off x="1672345" y="2632040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8800000"/>
                <a:satOff val="-30557"/>
                <a:lumOff val="3522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8800000"/>
                <a:satOff val="-30557"/>
                <a:lumOff val="3522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FD12A0A-049E-6947-92BD-AF81DEEB2232}">
      <dsp:nvSpPr>
        <dsp:cNvPr id="0" name=""/>
        <dsp:cNvSpPr/>
      </dsp:nvSpPr>
      <dsp:spPr>
        <a:xfrm>
          <a:off x="3424122" y="2342922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9600000"/>
                <a:satOff val="-33335"/>
                <a:lumOff val="3843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9600000"/>
                <a:satOff val="-33335"/>
                <a:lumOff val="3843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Online Payment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3548077" y="2466892"/>
        <a:ext cx="598511" cy="598578"/>
      </dsp:txXfrm>
    </dsp:sp>
    <dsp:sp modelId="{8F8595C5-1D79-BE43-9F6C-7E21EED09E0E}">
      <dsp:nvSpPr>
        <dsp:cNvPr id="0" name=""/>
        <dsp:cNvSpPr/>
      </dsp:nvSpPr>
      <dsp:spPr>
        <a:xfrm>
          <a:off x="3185398" y="2313526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10400000"/>
                <a:satOff val="-36113"/>
                <a:lumOff val="4163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0400000"/>
                <a:satOff val="-36113"/>
                <a:lumOff val="4163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07C9BF2-609E-424F-8F34-1FBCAED89337}">
      <dsp:nvSpPr>
        <dsp:cNvPr id="0" name=""/>
        <dsp:cNvSpPr/>
      </dsp:nvSpPr>
      <dsp:spPr>
        <a:xfrm>
          <a:off x="994609" y="3067392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11200000"/>
                <a:satOff val="-38891"/>
                <a:lumOff val="4483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1200000"/>
                <a:satOff val="-38891"/>
                <a:lumOff val="4483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Database Store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1118564" y="3191362"/>
        <a:ext cx="598511" cy="598578"/>
      </dsp:txXfrm>
    </dsp:sp>
    <dsp:sp modelId="{A1EC4887-DB7E-F243-B10E-977BA6D34A37}">
      <dsp:nvSpPr>
        <dsp:cNvPr id="0" name=""/>
        <dsp:cNvSpPr/>
      </dsp:nvSpPr>
      <dsp:spPr>
        <a:xfrm>
          <a:off x="1750495" y="3038741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12000000"/>
                <a:satOff val="-41669"/>
                <a:lumOff val="4804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2000000"/>
                <a:satOff val="-41669"/>
                <a:lumOff val="4804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B8202AA-F00E-2C47-AF43-71EC6954C761}">
      <dsp:nvSpPr>
        <dsp:cNvPr id="0" name=""/>
        <dsp:cNvSpPr/>
      </dsp:nvSpPr>
      <dsp:spPr>
        <a:xfrm>
          <a:off x="1801742" y="192952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12800000"/>
                <a:satOff val="-44447"/>
                <a:lumOff val="5124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2800000"/>
                <a:satOff val="-44447"/>
                <a:lumOff val="5124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Test Site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1925697" y="316922"/>
        <a:ext cx="598511" cy="598578"/>
      </dsp:txXfrm>
    </dsp:sp>
    <dsp:sp modelId="{AF6E1E15-53FF-F54C-ACF5-D5955FB0AE66}">
      <dsp:nvSpPr>
        <dsp:cNvPr id="0" name=""/>
        <dsp:cNvSpPr/>
      </dsp:nvSpPr>
      <dsp:spPr>
        <a:xfrm>
          <a:off x="758021" y="1110540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13599999"/>
                <a:satOff val="-47225"/>
                <a:lumOff val="544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3599999"/>
                <a:satOff val="-47225"/>
                <a:lumOff val="544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9F1DD5-67DC-5E42-A7A4-4B76492E2C19}">
      <dsp:nvSpPr>
        <dsp:cNvPr id="0" name=""/>
        <dsp:cNvSpPr/>
      </dsp:nvSpPr>
      <dsp:spPr>
        <a:xfrm>
          <a:off x="2712222" y="401325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14400000"/>
                <a:satOff val="-50003"/>
                <a:lumOff val="5764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4400000"/>
                <a:satOff val="-50003"/>
                <a:lumOff val="5764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00103-D425-9F4D-812C-F62B6D15353A}">
      <dsp:nvSpPr>
        <dsp:cNvPr id="0" name=""/>
        <dsp:cNvSpPr/>
      </dsp:nvSpPr>
      <dsp:spPr>
        <a:xfrm>
          <a:off x="719634" y="616659"/>
          <a:ext cx="2051590" cy="2051701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solidFill>
                <a:schemeClr val="tx1"/>
              </a:solidFill>
            </a:rPr>
            <a:t>Webserver Store Front</a:t>
          </a:r>
          <a:endParaRPr lang="en-US" sz="700" kern="1200" dirty="0">
            <a:solidFill>
              <a:schemeClr val="tx1"/>
            </a:solidFill>
          </a:endParaRPr>
        </a:p>
      </dsp:txBody>
      <dsp:txXfrm>
        <a:off x="1020082" y="917124"/>
        <a:ext cx="1450694" cy="1450771"/>
      </dsp:txXfrm>
    </dsp:sp>
    <dsp:sp modelId="{4C3E4E04-AB04-D34D-98D1-8B7A6FEF9D6F}">
      <dsp:nvSpPr>
        <dsp:cNvPr id="0" name=""/>
        <dsp:cNvSpPr/>
      </dsp:nvSpPr>
      <dsp:spPr>
        <a:xfrm>
          <a:off x="1890408" y="522996"/>
          <a:ext cx="228094" cy="22834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C6D6862-3181-5540-8B2B-9DAB1677BF32}">
      <dsp:nvSpPr>
        <dsp:cNvPr id="0" name=""/>
        <dsp:cNvSpPr/>
      </dsp:nvSpPr>
      <dsp:spPr>
        <a:xfrm>
          <a:off x="1350472" y="2515928"/>
          <a:ext cx="165389" cy="165286"/>
        </a:xfrm>
        <a:prstGeom prst="ellipse">
          <a:avLst/>
        </a:prstGeom>
        <a:gradFill rotWithShape="0">
          <a:gsLst>
            <a:gs pos="0">
              <a:schemeClr val="accent2">
                <a:hueOff val="-900000"/>
                <a:satOff val="-3125"/>
                <a:lumOff val="360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900000"/>
                <a:satOff val="-3125"/>
                <a:lumOff val="360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F4A95A7-73A0-ED46-A633-A91B4AB2563E}">
      <dsp:nvSpPr>
        <dsp:cNvPr id="0" name=""/>
        <dsp:cNvSpPr/>
      </dsp:nvSpPr>
      <dsp:spPr>
        <a:xfrm>
          <a:off x="2903368" y="1449215"/>
          <a:ext cx="165389" cy="165286"/>
        </a:xfrm>
        <a:prstGeom prst="ellipse">
          <a:avLst/>
        </a:prstGeom>
        <a:gradFill rotWithShape="0">
          <a:gsLst>
            <a:gs pos="0">
              <a:schemeClr val="accent2">
                <a:hueOff val="-1800000"/>
                <a:satOff val="-6250"/>
                <a:lumOff val="720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800000"/>
                <a:satOff val="-6250"/>
                <a:lumOff val="720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490C29-4A45-BF47-898D-ECAC7D3759E8}">
      <dsp:nvSpPr>
        <dsp:cNvPr id="0" name=""/>
        <dsp:cNvSpPr/>
      </dsp:nvSpPr>
      <dsp:spPr>
        <a:xfrm>
          <a:off x="2113032" y="2691622"/>
          <a:ext cx="228094" cy="228340"/>
        </a:xfrm>
        <a:prstGeom prst="ellipse">
          <a:avLst/>
        </a:prstGeom>
        <a:gradFill rotWithShape="0">
          <a:gsLst>
            <a:gs pos="0">
              <a:schemeClr val="accent2">
                <a:hueOff val="-2700000"/>
                <a:satOff val="-9376"/>
                <a:lumOff val="1080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2700000"/>
                <a:satOff val="-9376"/>
                <a:lumOff val="1080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704932D-F303-4E48-933B-81F0A667C294}">
      <dsp:nvSpPr>
        <dsp:cNvPr id="0" name=""/>
        <dsp:cNvSpPr/>
      </dsp:nvSpPr>
      <dsp:spPr>
        <a:xfrm>
          <a:off x="1396764" y="847142"/>
          <a:ext cx="165389" cy="165286"/>
        </a:xfrm>
        <a:prstGeom prst="ellipse">
          <a:avLst/>
        </a:prstGeom>
        <a:gradFill rotWithShape="0">
          <a:gsLst>
            <a:gs pos="0">
              <a:schemeClr val="accent2">
                <a:hueOff val="-3600000"/>
                <a:satOff val="-12501"/>
                <a:lumOff val="1441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3600000"/>
                <a:satOff val="-12501"/>
                <a:lumOff val="1441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249053F-87D1-0947-92A6-F2DA98B33039}">
      <dsp:nvSpPr>
        <dsp:cNvPr id="0" name=""/>
        <dsp:cNvSpPr/>
      </dsp:nvSpPr>
      <dsp:spPr>
        <a:xfrm>
          <a:off x="876186" y="1793563"/>
          <a:ext cx="165389" cy="165286"/>
        </a:xfrm>
        <a:prstGeom prst="ellipse">
          <a:avLst/>
        </a:prstGeom>
        <a:gradFill rotWithShape="0">
          <a:gsLst>
            <a:gs pos="0">
              <a:schemeClr val="accent2">
                <a:hueOff val="-4500000"/>
                <a:satOff val="-15626"/>
                <a:lumOff val="1801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4500000"/>
                <a:satOff val="-15626"/>
                <a:lumOff val="1801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51D1CE6-275E-3A47-B2B3-D535DF8781D1}">
      <dsp:nvSpPr>
        <dsp:cNvPr id="0" name=""/>
        <dsp:cNvSpPr/>
      </dsp:nvSpPr>
      <dsp:spPr>
        <a:xfrm>
          <a:off x="78276" y="986718"/>
          <a:ext cx="834102" cy="834087"/>
        </a:xfrm>
        <a:prstGeom prst="ellipse">
          <a:avLst/>
        </a:prstGeom>
        <a:gradFill rotWithShape="0">
          <a:gsLst>
            <a:gs pos="0">
              <a:schemeClr val="accent2">
                <a:hueOff val="-5400000"/>
                <a:satOff val="-18751"/>
                <a:lumOff val="2161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5400000"/>
                <a:satOff val="-18751"/>
                <a:lumOff val="2161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solidFill>
                <a:schemeClr val="tx1"/>
              </a:solidFill>
            </a:rPr>
            <a:t>Load balancers</a:t>
          </a:r>
          <a:endParaRPr lang="en-US" sz="700" kern="1200" dirty="0">
            <a:solidFill>
              <a:schemeClr val="tx1"/>
            </a:solidFill>
          </a:endParaRPr>
        </a:p>
      </dsp:txBody>
      <dsp:txXfrm>
        <a:off x="200427" y="1108867"/>
        <a:ext cx="589800" cy="589789"/>
      </dsp:txXfrm>
    </dsp:sp>
    <dsp:sp modelId="{10DB52A0-0494-5D46-AA8F-96EF44CD4968}">
      <dsp:nvSpPr>
        <dsp:cNvPr id="0" name=""/>
        <dsp:cNvSpPr/>
      </dsp:nvSpPr>
      <dsp:spPr>
        <a:xfrm>
          <a:off x="1659789" y="854488"/>
          <a:ext cx="228094" cy="228340"/>
        </a:xfrm>
        <a:prstGeom prst="ellipse">
          <a:avLst/>
        </a:prstGeom>
        <a:gradFill rotWithShape="0">
          <a:gsLst>
            <a:gs pos="0">
              <a:schemeClr val="accent2">
                <a:hueOff val="-6300000"/>
                <a:satOff val="-21876"/>
                <a:lumOff val="25221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6300000"/>
                <a:satOff val="-21876"/>
                <a:lumOff val="25221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5D2C5CD-520C-5F43-895E-47885D2CDF2C}">
      <dsp:nvSpPr>
        <dsp:cNvPr id="0" name=""/>
        <dsp:cNvSpPr/>
      </dsp:nvSpPr>
      <dsp:spPr>
        <a:xfrm>
          <a:off x="156972" y="2065062"/>
          <a:ext cx="412422" cy="412605"/>
        </a:xfrm>
        <a:prstGeom prst="ellipse">
          <a:avLst/>
        </a:prstGeom>
        <a:gradFill rotWithShape="0">
          <a:gsLst>
            <a:gs pos="0">
              <a:schemeClr val="accent2">
                <a:hueOff val="-7200000"/>
                <a:satOff val="-25001"/>
                <a:lumOff val="2882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7200000"/>
                <a:satOff val="-25001"/>
                <a:lumOff val="2882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53D4073-3F41-F545-B0C9-71D53700E7BA}">
      <dsp:nvSpPr>
        <dsp:cNvPr id="0" name=""/>
        <dsp:cNvSpPr/>
      </dsp:nvSpPr>
      <dsp:spPr>
        <a:xfrm>
          <a:off x="2982065" y="594314"/>
          <a:ext cx="834102" cy="834087"/>
        </a:xfrm>
        <a:prstGeom prst="ellipse">
          <a:avLst/>
        </a:prstGeom>
        <a:gradFill rotWithShape="0">
          <a:gsLst>
            <a:gs pos="0">
              <a:schemeClr val="accent2">
                <a:hueOff val="-8100000"/>
                <a:satOff val="-28127"/>
                <a:lumOff val="3242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8100000"/>
                <a:satOff val="-28127"/>
                <a:lumOff val="3242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solidFill>
                <a:schemeClr val="tx1"/>
              </a:solidFill>
            </a:rPr>
            <a:t>Webserver Support</a:t>
          </a:r>
          <a:endParaRPr lang="en-US" sz="700" kern="1200" dirty="0">
            <a:solidFill>
              <a:schemeClr val="tx1"/>
            </a:solidFill>
          </a:endParaRPr>
        </a:p>
      </dsp:txBody>
      <dsp:txXfrm>
        <a:off x="3104216" y="716463"/>
        <a:ext cx="589800" cy="589789"/>
      </dsp:txXfrm>
    </dsp:sp>
    <dsp:sp modelId="{F8BF88D6-AE05-1C4F-B453-28E3A29C8A54}">
      <dsp:nvSpPr>
        <dsp:cNvPr id="0" name=""/>
        <dsp:cNvSpPr/>
      </dsp:nvSpPr>
      <dsp:spPr>
        <a:xfrm>
          <a:off x="2609622" y="1170370"/>
          <a:ext cx="228094" cy="228340"/>
        </a:xfrm>
        <a:prstGeom prst="ellipse">
          <a:avLst/>
        </a:prstGeom>
        <a:gradFill rotWithShape="0">
          <a:gsLst>
            <a:gs pos="0">
              <a:schemeClr val="accent2">
                <a:hueOff val="-9000000"/>
                <a:satOff val="-31252"/>
                <a:lumOff val="3603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9000000"/>
                <a:satOff val="-31252"/>
                <a:lumOff val="3603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E5F90FF-604B-F84E-A1E7-6ED924D10DDF}">
      <dsp:nvSpPr>
        <dsp:cNvPr id="0" name=""/>
        <dsp:cNvSpPr/>
      </dsp:nvSpPr>
      <dsp:spPr>
        <a:xfrm>
          <a:off x="0" y="2556026"/>
          <a:ext cx="165389" cy="165286"/>
        </a:xfrm>
        <a:prstGeom prst="ellipse">
          <a:avLst/>
        </a:prstGeom>
        <a:gradFill rotWithShape="0">
          <a:gsLst>
            <a:gs pos="0">
              <a:schemeClr val="accent2">
                <a:hueOff val="-9900000"/>
                <a:satOff val="-34377"/>
                <a:lumOff val="3963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9900000"/>
                <a:satOff val="-34377"/>
                <a:lumOff val="3963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5BAC4E5-B037-3442-9D15-767ADD35CED0}">
      <dsp:nvSpPr>
        <dsp:cNvPr id="0" name=""/>
        <dsp:cNvSpPr/>
      </dsp:nvSpPr>
      <dsp:spPr>
        <a:xfrm>
          <a:off x="1648005" y="2320645"/>
          <a:ext cx="165389" cy="165286"/>
        </a:xfrm>
        <a:prstGeom prst="ellipse">
          <a:avLst/>
        </a:prstGeom>
        <a:gradFill rotWithShape="0">
          <a:gsLst>
            <a:gs pos="0">
              <a:schemeClr val="accent2">
                <a:hueOff val="-10800000"/>
                <a:satOff val="-37502"/>
                <a:lumOff val="4323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0800000"/>
                <a:satOff val="-37502"/>
                <a:lumOff val="4323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FD12A0A-049E-6947-92BD-AF81DEEB2232}">
      <dsp:nvSpPr>
        <dsp:cNvPr id="0" name=""/>
        <dsp:cNvSpPr/>
      </dsp:nvSpPr>
      <dsp:spPr>
        <a:xfrm>
          <a:off x="3374287" y="2035984"/>
          <a:ext cx="834102" cy="834087"/>
        </a:xfrm>
        <a:prstGeom prst="ellipse">
          <a:avLst/>
        </a:prstGeom>
        <a:gradFill rotWithShape="0">
          <a:gsLst>
            <a:gs pos="0">
              <a:schemeClr val="accent2">
                <a:hueOff val="-11700000"/>
                <a:satOff val="-40627"/>
                <a:lumOff val="4683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1700000"/>
                <a:satOff val="-40627"/>
                <a:lumOff val="4683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dirty="0" smtClean="0">
              <a:solidFill>
                <a:schemeClr val="tx1"/>
              </a:solidFill>
            </a:rPr>
            <a:t>Online Payment</a:t>
          </a:r>
          <a:endParaRPr lang="en-US" sz="700" kern="1200" dirty="0">
            <a:solidFill>
              <a:schemeClr val="tx1"/>
            </a:solidFill>
          </a:endParaRPr>
        </a:p>
      </dsp:txBody>
      <dsp:txXfrm>
        <a:off x="3496438" y="2158133"/>
        <a:ext cx="589800" cy="589789"/>
      </dsp:txXfrm>
    </dsp:sp>
    <dsp:sp modelId="{8F8595C5-1D79-BE43-9F6C-7E21EED09E0E}">
      <dsp:nvSpPr>
        <dsp:cNvPr id="0" name=""/>
        <dsp:cNvSpPr/>
      </dsp:nvSpPr>
      <dsp:spPr>
        <a:xfrm>
          <a:off x="3139038" y="2006906"/>
          <a:ext cx="165389" cy="165286"/>
        </a:xfrm>
        <a:prstGeom prst="ellipse">
          <a:avLst/>
        </a:prstGeom>
        <a:gradFill rotWithShape="0">
          <a:gsLst>
            <a:gs pos="0">
              <a:schemeClr val="accent2">
                <a:hueOff val="-12600000"/>
                <a:satOff val="-43753"/>
                <a:lumOff val="5044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2600000"/>
                <a:satOff val="-43753"/>
                <a:lumOff val="5044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07C9BF2-609E-424F-8F34-1FBCAED89337}">
      <dsp:nvSpPr>
        <dsp:cNvPr id="0" name=""/>
        <dsp:cNvSpPr/>
      </dsp:nvSpPr>
      <dsp:spPr>
        <a:xfrm>
          <a:off x="980134" y="2749779"/>
          <a:ext cx="834102" cy="834087"/>
        </a:xfrm>
        <a:prstGeom prst="ellipse">
          <a:avLst/>
        </a:prstGeom>
        <a:gradFill rotWithShape="0">
          <a:gsLst>
            <a:gs pos="0">
              <a:schemeClr val="accent2">
                <a:hueOff val="-13500000"/>
                <a:satOff val="-46878"/>
                <a:lumOff val="540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3500000"/>
                <a:satOff val="-46878"/>
                <a:lumOff val="540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700" kern="1200" smtClean="0">
              <a:solidFill>
                <a:schemeClr val="tx1"/>
              </a:solidFill>
            </a:rPr>
            <a:t>Database </a:t>
          </a:r>
          <a:r>
            <a:rPr lang="en-US" sz="700" kern="1200" dirty="0" smtClean="0">
              <a:solidFill>
                <a:schemeClr val="tx1"/>
              </a:solidFill>
            </a:rPr>
            <a:t>Store</a:t>
          </a:r>
          <a:endParaRPr lang="en-US" sz="700" kern="1200" dirty="0">
            <a:solidFill>
              <a:schemeClr val="tx1"/>
            </a:solidFill>
          </a:endParaRPr>
        </a:p>
      </dsp:txBody>
      <dsp:txXfrm>
        <a:off x="1102285" y="2871928"/>
        <a:ext cx="589800" cy="589789"/>
      </dsp:txXfrm>
    </dsp:sp>
    <dsp:sp modelId="{A1EC4887-DB7E-F243-B10E-977BA6D34A37}">
      <dsp:nvSpPr>
        <dsp:cNvPr id="0" name=""/>
        <dsp:cNvSpPr/>
      </dsp:nvSpPr>
      <dsp:spPr>
        <a:xfrm>
          <a:off x="1725019" y="2721619"/>
          <a:ext cx="165389" cy="165286"/>
        </a:xfrm>
        <a:prstGeom prst="ellipse">
          <a:avLst/>
        </a:prstGeom>
        <a:gradFill rotWithShape="0">
          <a:gsLst>
            <a:gs pos="0">
              <a:schemeClr val="accent2">
                <a:hueOff val="-14400000"/>
                <a:satOff val="-50003"/>
                <a:lumOff val="5764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4400000"/>
                <a:satOff val="-50003"/>
                <a:lumOff val="5764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00103-D425-9F4D-812C-F62B6D15353A}">
      <dsp:nvSpPr>
        <dsp:cNvPr id="0" name=""/>
        <dsp:cNvSpPr/>
      </dsp:nvSpPr>
      <dsp:spPr>
        <a:xfrm>
          <a:off x="730263" y="902539"/>
          <a:ext cx="2081890" cy="2082248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Webserver Store Front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1035149" y="1207477"/>
        <a:ext cx="1472118" cy="1472372"/>
      </dsp:txXfrm>
    </dsp:sp>
    <dsp:sp modelId="{EC6D6862-3181-5540-8B2B-9DAB1677BF32}">
      <dsp:nvSpPr>
        <dsp:cNvPr id="0" name=""/>
        <dsp:cNvSpPr/>
      </dsp:nvSpPr>
      <dsp:spPr>
        <a:xfrm>
          <a:off x="1370417" y="2829995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F4A95A7-73A0-ED46-A633-A91B4AB2563E}">
      <dsp:nvSpPr>
        <dsp:cNvPr id="0" name=""/>
        <dsp:cNvSpPr/>
      </dsp:nvSpPr>
      <dsp:spPr>
        <a:xfrm>
          <a:off x="2946248" y="1747568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800000"/>
                <a:satOff val="-2778"/>
                <a:lumOff val="320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800000"/>
                <a:satOff val="-2778"/>
                <a:lumOff val="320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490C29-4A45-BF47-898D-ECAC7D3759E8}">
      <dsp:nvSpPr>
        <dsp:cNvPr id="0" name=""/>
        <dsp:cNvSpPr/>
      </dsp:nvSpPr>
      <dsp:spPr>
        <a:xfrm>
          <a:off x="2144240" y="3008601"/>
          <a:ext cx="231463" cy="231815"/>
        </a:xfrm>
        <a:prstGeom prst="ellipse">
          <a:avLst/>
        </a:prstGeom>
        <a:gradFill rotWithShape="0">
          <a:gsLst>
            <a:gs pos="0">
              <a:schemeClr val="accent2">
                <a:hueOff val="-1600000"/>
                <a:satOff val="-5556"/>
                <a:lumOff val="640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600000"/>
                <a:satOff val="-5556"/>
                <a:lumOff val="640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704932D-F303-4E48-933B-81F0A667C294}">
      <dsp:nvSpPr>
        <dsp:cNvPr id="0" name=""/>
        <dsp:cNvSpPr/>
      </dsp:nvSpPr>
      <dsp:spPr>
        <a:xfrm>
          <a:off x="1417393" y="1136587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2400000"/>
                <a:satOff val="-8334"/>
                <a:lumOff val="960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2400000"/>
                <a:satOff val="-8334"/>
                <a:lumOff val="960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249053F-87D1-0947-92A6-F2DA98B33039}">
      <dsp:nvSpPr>
        <dsp:cNvPr id="0" name=""/>
        <dsp:cNvSpPr/>
      </dsp:nvSpPr>
      <dsp:spPr>
        <a:xfrm>
          <a:off x="889127" y="2096966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3200000"/>
                <a:satOff val="-11112"/>
                <a:lumOff val="12811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3200000"/>
                <a:satOff val="-11112"/>
                <a:lumOff val="12811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51D1CE6-275E-3A47-B2B3-D535DF8781D1}">
      <dsp:nvSpPr>
        <dsp:cNvPr id="0" name=""/>
        <dsp:cNvSpPr/>
      </dsp:nvSpPr>
      <dsp:spPr>
        <a:xfrm>
          <a:off x="79432" y="1278355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4000000"/>
                <a:satOff val="-13890"/>
                <a:lumOff val="1601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4000000"/>
                <a:satOff val="-13890"/>
                <a:lumOff val="1601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Load balancers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203387" y="1402325"/>
        <a:ext cx="598511" cy="598578"/>
      </dsp:txXfrm>
    </dsp:sp>
    <dsp:sp modelId="{10DB52A0-0494-5D46-AA8F-96EF44CD4968}">
      <dsp:nvSpPr>
        <dsp:cNvPr id="0" name=""/>
        <dsp:cNvSpPr/>
      </dsp:nvSpPr>
      <dsp:spPr>
        <a:xfrm>
          <a:off x="1684302" y="1144029"/>
          <a:ext cx="231463" cy="231815"/>
        </a:xfrm>
        <a:prstGeom prst="ellipse">
          <a:avLst/>
        </a:prstGeom>
        <a:gradFill rotWithShape="0">
          <a:gsLst>
            <a:gs pos="0">
              <a:schemeClr val="accent2">
                <a:hueOff val="-4800000"/>
                <a:satOff val="-16668"/>
                <a:lumOff val="1921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4800000"/>
                <a:satOff val="-16668"/>
                <a:lumOff val="1921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5D2C5CD-520C-5F43-895E-47885D2CDF2C}">
      <dsp:nvSpPr>
        <dsp:cNvPr id="0" name=""/>
        <dsp:cNvSpPr/>
      </dsp:nvSpPr>
      <dsp:spPr>
        <a:xfrm>
          <a:off x="159291" y="2372689"/>
          <a:ext cx="418513" cy="418607"/>
        </a:xfrm>
        <a:prstGeom prst="ellipse">
          <a:avLst/>
        </a:prstGeom>
        <a:gradFill rotWithShape="0">
          <a:gsLst>
            <a:gs pos="0">
              <a:schemeClr val="accent2">
                <a:hueOff val="-5600000"/>
                <a:satOff val="-19446"/>
                <a:lumOff val="2241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5600000"/>
                <a:satOff val="-19446"/>
                <a:lumOff val="2241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53D4073-3F41-F545-B0C9-71D53700E7BA}">
      <dsp:nvSpPr>
        <dsp:cNvPr id="0" name=""/>
        <dsp:cNvSpPr/>
      </dsp:nvSpPr>
      <dsp:spPr>
        <a:xfrm>
          <a:off x="3026107" y="880213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6400000"/>
                <a:satOff val="-22224"/>
                <a:lumOff val="25621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6400000"/>
                <a:satOff val="-22224"/>
                <a:lumOff val="25621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Webserver Support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3150062" y="1004183"/>
        <a:ext cx="598511" cy="598578"/>
      </dsp:txXfrm>
    </dsp:sp>
    <dsp:sp modelId="{F8BF88D6-AE05-1C4F-B453-28E3A29C8A54}">
      <dsp:nvSpPr>
        <dsp:cNvPr id="0" name=""/>
        <dsp:cNvSpPr/>
      </dsp:nvSpPr>
      <dsp:spPr>
        <a:xfrm>
          <a:off x="2648164" y="1464403"/>
          <a:ext cx="231463" cy="231815"/>
        </a:xfrm>
        <a:prstGeom prst="ellipse">
          <a:avLst/>
        </a:prstGeom>
        <a:gradFill rotWithShape="0">
          <a:gsLst>
            <a:gs pos="0">
              <a:schemeClr val="accent2">
                <a:hueOff val="-7200000"/>
                <a:satOff val="-25001"/>
                <a:lumOff val="2882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7200000"/>
                <a:satOff val="-25001"/>
                <a:lumOff val="2882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E5F90FF-604B-F84E-A1E7-6ED924D10DDF}">
      <dsp:nvSpPr>
        <dsp:cNvPr id="0" name=""/>
        <dsp:cNvSpPr/>
      </dsp:nvSpPr>
      <dsp:spPr>
        <a:xfrm>
          <a:off x="0" y="2870926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8000001"/>
                <a:satOff val="-27779"/>
                <a:lumOff val="3202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8000001"/>
                <a:satOff val="-27779"/>
                <a:lumOff val="3202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5BAC4E5-B037-3442-9D15-767ADD35CED0}">
      <dsp:nvSpPr>
        <dsp:cNvPr id="0" name=""/>
        <dsp:cNvSpPr/>
      </dsp:nvSpPr>
      <dsp:spPr>
        <a:xfrm>
          <a:off x="1672345" y="2632040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8800000"/>
                <a:satOff val="-30557"/>
                <a:lumOff val="35229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8800000"/>
                <a:satOff val="-30557"/>
                <a:lumOff val="35229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FD12A0A-049E-6947-92BD-AF81DEEB2232}">
      <dsp:nvSpPr>
        <dsp:cNvPr id="0" name=""/>
        <dsp:cNvSpPr/>
      </dsp:nvSpPr>
      <dsp:spPr>
        <a:xfrm>
          <a:off x="3424122" y="2342922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9600000"/>
                <a:satOff val="-33335"/>
                <a:lumOff val="3843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9600000"/>
                <a:satOff val="-33335"/>
                <a:lumOff val="3843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Online Payment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3548077" y="2466892"/>
        <a:ext cx="598511" cy="598578"/>
      </dsp:txXfrm>
    </dsp:sp>
    <dsp:sp modelId="{8F8595C5-1D79-BE43-9F6C-7E21EED09E0E}">
      <dsp:nvSpPr>
        <dsp:cNvPr id="0" name=""/>
        <dsp:cNvSpPr/>
      </dsp:nvSpPr>
      <dsp:spPr>
        <a:xfrm>
          <a:off x="3185398" y="2313526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10400000"/>
                <a:satOff val="-36113"/>
                <a:lumOff val="4163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0400000"/>
                <a:satOff val="-36113"/>
                <a:lumOff val="4163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07C9BF2-609E-424F-8F34-1FBCAED89337}">
      <dsp:nvSpPr>
        <dsp:cNvPr id="0" name=""/>
        <dsp:cNvSpPr/>
      </dsp:nvSpPr>
      <dsp:spPr>
        <a:xfrm>
          <a:off x="994609" y="3067392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11200000"/>
                <a:satOff val="-38891"/>
                <a:lumOff val="44837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1200000"/>
                <a:satOff val="-38891"/>
                <a:lumOff val="44837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smtClean="0">
              <a:solidFill>
                <a:schemeClr val="tx1"/>
              </a:solidFill>
            </a:rPr>
            <a:t>Database </a:t>
          </a:r>
          <a:r>
            <a:rPr lang="en-US" sz="800" kern="1200" dirty="0" smtClean="0">
              <a:solidFill>
                <a:schemeClr val="tx1"/>
              </a:solidFill>
            </a:rPr>
            <a:t>Store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1118564" y="3191362"/>
        <a:ext cx="598511" cy="598578"/>
      </dsp:txXfrm>
    </dsp:sp>
    <dsp:sp modelId="{A1EC4887-DB7E-F243-B10E-977BA6D34A37}">
      <dsp:nvSpPr>
        <dsp:cNvPr id="0" name=""/>
        <dsp:cNvSpPr/>
      </dsp:nvSpPr>
      <dsp:spPr>
        <a:xfrm>
          <a:off x="1750495" y="3038741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12000000"/>
                <a:satOff val="-41669"/>
                <a:lumOff val="4804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2000000"/>
                <a:satOff val="-41669"/>
                <a:lumOff val="4804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B8202AA-F00E-2C47-AF43-71EC6954C761}">
      <dsp:nvSpPr>
        <dsp:cNvPr id="0" name=""/>
        <dsp:cNvSpPr/>
      </dsp:nvSpPr>
      <dsp:spPr>
        <a:xfrm>
          <a:off x="1801742" y="192952"/>
          <a:ext cx="846421" cy="846518"/>
        </a:xfrm>
        <a:prstGeom prst="ellipse">
          <a:avLst/>
        </a:prstGeom>
        <a:gradFill rotWithShape="0">
          <a:gsLst>
            <a:gs pos="0">
              <a:schemeClr val="accent2">
                <a:hueOff val="-12800000"/>
                <a:satOff val="-44447"/>
                <a:lumOff val="51243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2800000"/>
                <a:satOff val="-44447"/>
                <a:lumOff val="51243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>
              <a:solidFill>
                <a:schemeClr val="tx1"/>
              </a:solidFill>
            </a:rPr>
            <a:t>Test Site</a:t>
          </a:r>
          <a:endParaRPr lang="en-US" sz="800" kern="1200" dirty="0">
            <a:solidFill>
              <a:schemeClr val="tx1"/>
            </a:solidFill>
          </a:endParaRPr>
        </a:p>
      </dsp:txBody>
      <dsp:txXfrm>
        <a:off x="1925697" y="316922"/>
        <a:ext cx="598511" cy="598578"/>
      </dsp:txXfrm>
    </dsp:sp>
    <dsp:sp modelId="{AF6E1E15-53FF-F54C-ACF5-D5955FB0AE66}">
      <dsp:nvSpPr>
        <dsp:cNvPr id="0" name=""/>
        <dsp:cNvSpPr/>
      </dsp:nvSpPr>
      <dsp:spPr>
        <a:xfrm>
          <a:off x="758021" y="1110540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13599999"/>
                <a:satOff val="-47225"/>
                <a:lumOff val="54445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3599999"/>
                <a:satOff val="-47225"/>
                <a:lumOff val="54445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5D9F1DD5-67DC-5E42-A7A4-4B76492E2C19}">
      <dsp:nvSpPr>
        <dsp:cNvPr id="0" name=""/>
        <dsp:cNvSpPr/>
      </dsp:nvSpPr>
      <dsp:spPr>
        <a:xfrm>
          <a:off x="2712222" y="401325"/>
          <a:ext cx="167832" cy="167815"/>
        </a:xfrm>
        <a:prstGeom prst="ellipse">
          <a:avLst/>
        </a:prstGeom>
        <a:gradFill rotWithShape="0">
          <a:gsLst>
            <a:gs pos="0">
              <a:schemeClr val="accent2">
                <a:hueOff val="-14400000"/>
                <a:satOff val="-50003"/>
                <a:lumOff val="5764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4400000"/>
                <a:satOff val="-50003"/>
                <a:lumOff val="5764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B00103-D425-9F4D-812C-F62B6D15353A}">
      <dsp:nvSpPr>
        <dsp:cNvPr id="0" name=""/>
        <dsp:cNvSpPr/>
      </dsp:nvSpPr>
      <dsp:spPr>
        <a:xfrm>
          <a:off x="793702" y="834795"/>
          <a:ext cx="2262851" cy="2262802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>
              <a:solidFill>
                <a:schemeClr val="tx1"/>
              </a:solidFill>
            </a:rPr>
            <a:t>Webserver Static Store Front</a:t>
          </a:r>
          <a:endParaRPr lang="en-US" sz="900" kern="1200" dirty="0">
            <a:solidFill>
              <a:schemeClr val="tx1"/>
            </a:solidFill>
          </a:endParaRPr>
        </a:p>
      </dsp:txBody>
      <dsp:txXfrm>
        <a:off x="1125089" y="1166175"/>
        <a:ext cx="1600077" cy="1600042"/>
      </dsp:txXfrm>
    </dsp:sp>
    <dsp:sp modelId="{4C3E4E04-AB04-D34D-98D1-8B7A6FEF9D6F}">
      <dsp:nvSpPr>
        <dsp:cNvPr id="0" name=""/>
        <dsp:cNvSpPr/>
      </dsp:nvSpPr>
      <dsp:spPr>
        <a:xfrm>
          <a:off x="2084836" y="731700"/>
          <a:ext cx="251661" cy="251657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C6D6862-3181-5540-8B2B-9DAB1677BF32}">
      <dsp:nvSpPr>
        <dsp:cNvPr id="0" name=""/>
        <dsp:cNvSpPr/>
      </dsp:nvSpPr>
      <dsp:spPr>
        <a:xfrm>
          <a:off x="1488928" y="2929474"/>
          <a:ext cx="182223" cy="182398"/>
        </a:xfrm>
        <a:prstGeom prst="ellipse">
          <a:avLst/>
        </a:prstGeom>
        <a:gradFill rotWithShape="0">
          <a:gsLst>
            <a:gs pos="0">
              <a:schemeClr val="accent2">
                <a:hueOff val="-1200000"/>
                <a:satOff val="-4167"/>
                <a:lumOff val="480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200000"/>
                <a:satOff val="-4167"/>
                <a:lumOff val="480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F4A95A7-73A0-ED46-A633-A91B4AB2563E}">
      <dsp:nvSpPr>
        <dsp:cNvPr id="0" name=""/>
        <dsp:cNvSpPr/>
      </dsp:nvSpPr>
      <dsp:spPr>
        <a:xfrm>
          <a:off x="3202163" y="1753134"/>
          <a:ext cx="182223" cy="182398"/>
        </a:xfrm>
        <a:prstGeom prst="ellipse">
          <a:avLst/>
        </a:prstGeom>
        <a:gradFill rotWithShape="0">
          <a:gsLst>
            <a:gs pos="0">
              <a:schemeClr val="accent2">
                <a:hueOff val="-2400000"/>
                <a:satOff val="-8334"/>
                <a:lumOff val="960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2400000"/>
                <a:satOff val="-8334"/>
                <a:lumOff val="960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490C29-4A45-BF47-898D-ECAC7D3759E8}">
      <dsp:nvSpPr>
        <dsp:cNvPr id="0" name=""/>
        <dsp:cNvSpPr/>
      </dsp:nvSpPr>
      <dsp:spPr>
        <a:xfrm>
          <a:off x="2330185" y="3123504"/>
          <a:ext cx="251661" cy="251657"/>
        </a:xfrm>
        <a:prstGeom prst="ellipse">
          <a:avLst/>
        </a:prstGeom>
        <a:gradFill rotWithShape="0">
          <a:gsLst>
            <a:gs pos="0">
              <a:schemeClr val="accent2">
                <a:hueOff val="-3600000"/>
                <a:satOff val="-12501"/>
                <a:lumOff val="1441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3600000"/>
                <a:satOff val="-12501"/>
                <a:lumOff val="1441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704932D-F303-4E48-933B-81F0A667C294}">
      <dsp:nvSpPr>
        <dsp:cNvPr id="0" name=""/>
        <dsp:cNvSpPr/>
      </dsp:nvSpPr>
      <dsp:spPr>
        <a:xfrm>
          <a:off x="1540691" y="1089361"/>
          <a:ext cx="182223" cy="182398"/>
        </a:xfrm>
        <a:prstGeom prst="ellipse">
          <a:avLst/>
        </a:prstGeom>
        <a:gradFill rotWithShape="0">
          <a:gsLst>
            <a:gs pos="0">
              <a:schemeClr val="accent2">
                <a:hueOff val="-4800000"/>
                <a:satOff val="-16668"/>
                <a:lumOff val="1921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4800000"/>
                <a:satOff val="-16668"/>
                <a:lumOff val="1921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249053F-87D1-0947-92A6-F2DA98B33039}">
      <dsp:nvSpPr>
        <dsp:cNvPr id="0" name=""/>
        <dsp:cNvSpPr/>
      </dsp:nvSpPr>
      <dsp:spPr>
        <a:xfrm>
          <a:off x="966246" y="2132735"/>
          <a:ext cx="182223" cy="182398"/>
        </a:xfrm>
        <a:prstGeom prst="ellipse">
          <a:avLst/>
        </a:prstGeom>
        <a:gradFill rotWithShape="0">
          <a:gsLst>
            <a:gs pos="0">
              <a:schemeClr val="accent2">
                <a:hueOff val="-6000000"/>
                <a:satOff val="-20835"/>
                <a:lumOff val="2402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6000000"/>
                <a:satOff val="-20835"/>
                <a:lumOff val="2402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51D1CE6-275E-3A47-B2B3-D535DF8781D1}">
      <dsp:nvSpPr>
        <dsp:cNvPr id="0" name=""/>
        <dsp:cNvSpPr/>
      </dsp:nvSpPr>
      <dsp:spPr>
        <a:xfrm>
          <a:off x="86692" y="1243210"/>
          <a:ext cx="919954" cy="919660"/>
        </a:xfrm>
        <a:prstGeom prst="ellipse">
          <a:avLst/>
        </a:prstGeom>
        <a:gradFill rotWithShape="0">
          <a:gsLst>
            <a:gs pos="0">
              <a:schemeClr val="accent2">
                <a:hueOff val="-7200000"/>
                <a:satOff val="-25001"/>
                <a:lumOff val="2882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7200000"/>
                <a:satOff val="-25001"/>
                <a:lumOff val="2882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>
              <a:solidFill>
                <a:schemeClr val="tx1"/>
              </a:solidFill>
            </a:rPr>
            <a:t>Load balancers</a:t>
          </a:r>
          <a:endParaRPr lang="en-US" sz="900" kern="1200" dirty="0">
            <a:solidFill>
              <a:schemeClr val="tx1"/>
            </a:solidFill>
          </a:endParaRPr>
        </a:p>
      </dsp:txBody>
      <dsp:txXfrm>
        <a:off x="221416" y="1377891"/>
        <a:ext cx="650506" cy="650298"/>
      </dsp:txXfrm>
    </dsp:sp>
    <dsp:sp modelId="{10DB52A0-0494-5D46-AA8F-96EF44CD4968}">
      <dsp:nvSpPr>
        <dsp:cNvPr id="0" name=""/>
        <dsp:cNvSpPr/>
      </dsp:nvSpPr>
      <dsp:spPr>
        <a:xfrm>
          <a:off x="1830228" y="1097291"/>
          <a:ext cx="251661" cy="251657"/>
        </a:xfrm>
        <a:prstGeom prst="ellipse">
          <a:avLst/>
        </a:prstGeom>
        <a:gradFill rotWithShape="0">
          <a:gsLst>
            <a:gs pos="0">
              <a:schemeClr val="accent2">
                <a:hueOff val="-8400000"/>
                <a:satOff val="-29168"/>
                <a:lumOff val="3362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8400000"/>
                <a:satOff val="-29168"/>
                <a:lumOff val="3362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5D2C5CD-520C-5F43-895E-47885D2CDF2C}">
      <dsp:nvSpPr>
        <dsp:cNvPr id="0" name=""/>
        <dsp:cNvSpPr/>
      </dsp:nvSpPr>
      <dsp:spPr>
        <a:xfrm>
          <a:off x="172964" y="2432503"/>
          <a:ext cx="454926" cy="454939"/>
        </a:xfrm>
        <a:prstGeom prst="ellipse">
          <a:avLst/>
        </a:prstGeom>
        <a:gradFill rotWithShape="0">
          <a:gsLst>
            <a:gs pos="0">
              <a:schemeClr val="accent2">
                <a:hueOff val="-9600000"/>
                <a:satOff val="-33335"/>
                <a:lumOff val="38432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9600000"/>
                <a:satOff val="-33335"/>
                <a:lumOff val="38432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929BA65-4CD9-3C40-A7E7-78FC400819C0}">
      <dsp:nvSpPr>
        <dsp:cNvPr id="0" name=""/>
        <dsp:cNvSpPr/>
      </dsp:nvSpPr>
      <dsp:spPr>
        <a:xfrm>
          <a:off x="3288435" y="810476"/>
          <a:ext cx="919954" cy="919660"/>
        </a:xfrm>
        <a:prstGeom prst="ellipse">
          <a:avLst/>
        </a:prstGeom>
        <a:gradFill rotWithShape="0">
          <a:gsLst>
            <a:gs pos="0">
              <a:schemeClr val="accent2">
                <a:hueOff val="-10800000"/>
                <a:satOff val="-37502"/>
                <a:lumOff val="43236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0800000"/>
                <a:satOff val="-37502"/>
                <a:lumOff val="43236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>
              <a:solidFill>
                <a:schemeClr val="tx1"/>
              </a:solidFill>
            </a:rPr>
            <a:t>Online Payment</a:t>
          </a:r>
          <a:endParaRPr lang="en-US" sz="900" kern="1200" dirty="0">
            <a:solidFill>
              <a:schemeClr val="tx1"/>
            </a:solidFill>
          </a:endParaRPr>
        </a:p>
      </dsp:txBody>
      <dsp:txXfrm>
        <a:off x="3423159" y="945157"/>
        <a:ext cx="650506" cy="650298"/>
      </dsp:txXfrm>
    </dsp:sp>
    <dsp:sp modelId="{8F8595C5-1D79-BE43-9F6C-7E21EED09E0E}">
      <dsp:nvSpPr>
        <dsp:cNvPr id="0" name=""/>
        <dsp:cNvSpPr/>
      </dsp:nvSpPr>
      <dsp:spPr>
        <a:xfrm>
          <a:off x="2878117" y="1445435"/>
          <a:ext cx="251661" cy="251657"/>
        </a:xfrm>
        <a:prstGeom prst="ellipse">
          <a:avLst/>
        </a:prstGeom>
        <a:gradFill rotWithShape="0">
          <a:gsLst>
            <a:gs pos="0">
              <a:schemeClr val="accent2">
                <a:hueOff val="-12000000"/>
                <a:satOff val="-41669"/>
                <a:lumOff val="4804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2000000"/>
                <a:satOff val="-41669"/>
                <a:lumOff val="4804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790880E-34F0-AB48-9A27-EA429E1DE3AC}">
      <dsp:nvSpPr>
        <dsp:cNvPr id="0" name=""/>
        <dsp:cNvSpPr/>
      </dsp:nvSpPr>
      <dsp:spPr>
        <a:xfrm>
          <a:off x="0" y="2973884"/>
          <a:ext cx="182223" cy="182398"/>
        </a:xfrm>
        <a:prstGeom prst="ellipse">
          <a:avLst/>
        </a:prstGeom>
        <a:gradFill rotWithShape="0">
          <a:gsLst>
            <a:gs pos="0">
              <a:schemeClr val="accent2">
                <a:hueOff val="-13200000"/>
                <a:satOff val="-45836"/>
                <a:lumOff val="52844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3200000"/>
                <a:satOff val="-45836"/>
                <a:lumOff val="52844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2FB7602-F2D3-644F-8A8C-DB0BA6D7EA22}">
      <dsp:nvSpPr>
        <dsp:cNvPr id="0" name=""/>
        <dsp:cNvSpPr/>
      </dsp:nvSpPr>
      <dsp:spPr>
        <a:xfrm>
          <a:off x="1817182" y="2714296"/>
          <a:ext cx="182223" cy="182398"/>
        </a:xfrm>
        <a:prstGeom prst="ellipse">
          <a:avLst/>
        </a:prstGeom>
        <a:gradFill rotWithShape="0">
          <a:gsLst>
            <a:gs pos="0">
              <a:schemeClr val="accent2">
                <a:hueOff val="-14400000"/>
                <a:satOff val="-50003"/>
                <a:lumOff val="57648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-14400000"/>
                <a:satOff val="-50003"/>
                <a:lumOff val="57648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0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407" indent="0" algn="ctr">
              <a:buNone/>
              <a:defRPr/>
            </a:lvl2pPr>
            <a:lvl3pPr marL="642816" indent="0" algn="ctr">
              <a:buNone/>
              <a:defRPr/>
            </a:lvl3pPr>
            <a:lvl4pPr marL="964224" indent="0" algn="ctr">
              <a:buNone/>
              <a:defRPr/>
            </a:lvl4pPr>
            <a:lvl5pPr marL="1285631" indent="0" algn="ctr">
              <a:buNone/>
              <a:defRPr/>
            </a:lvl5pPr>
            <a:lvl6pPr marL="1607041" indent="0" algn="ctr">
              <a:buNone/>
              <a:defRPr/>
            </a:lvl6pPr>
            <a:lvl7pPr marL="1928447" indent="0" algn="ctr">
              <a:buNone/>
              <a:defRPr/>
            </a:lvl7pPr>
            <a:lvl8pPr marL="2249856" indent="0" algn="ctr">
              <a:buNone/>
              <a:defRPr/>
            </a:lvl8pPr>
            <a:lvl9pPr marL="2571264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51607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82735"/>
      </p:ext>
    </p:extLst>
  </p:cSld>
  <p:clrMapOvr>
    <a:masterClrMapping/>
  </p:clrMapOvr>
  <p:transition xmlns:p14="http://schemas.microsoft.com/office/powerpoint/2010/main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0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41" indent="0" algn="ctr">
              <a:buNone/>
              <a:defRPr/>
            </a:lvl2pPr>
            <a:lvl3pPr marL="642486" indent="0" algn="ctr">
              <a:buNone/>
              <a:defRPr/>
            </a:lvl3pPr>
            <a:lvl4pPr marL="963727" indent="0" algn="ctr">
              <a:buNone/>
              <a:defRPr/>
            </a:lvl4pPr>
            <a:lvl5pPr marL="1284973" indent="0" algn="ctr">
              <a:buNone/>
              <a:defRPr/>
            </a:lvl5pPr>
            <a:lvl6pPr marL="1606216" indent="0" algn="ctr">
              <a:buNone/>
              <a:defRPr/>
            </a:lvl6pPr>
            <a:lvl7pPr marL="1927460" indent="0" algn="ctr">
              <a:buNone/>
              <a:defRPr/>
            </a:lvl7pPr>
            <a:lvl8pPr marL="2248706" indent="0" algn="ctr">
              <a:buNone/>
              <a:defRPr/>
            </a:lvl8pPr>
            <a:lvl9pPr marL="2569949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17804"/>
      </p:ext>
    </p:extLst>
  </p:cSld>
  <p:clrMapOvr>
    <a:masterClrMapping/>
  </p:clrMapOvr>
  <p:transition xmlns:p14="http://schemas.microsoft.com/office/powerpoint/2010/main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77381"/>
      </p:ext>
    </p:extLst>
  </p:cSld>
  <p:clrMapOvr>
    <a:masterClrMapping/>
  </p:clrMapOvr>
  <p:transition xmlns:p14="http://schemas.microsoft.com/office/powerpoint/2010/main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41" indent="0">
              <a:buNone/>
              <a:defRPr sz="1300"/>
            </a:lvl2pPr>
            <a:lvl3pPr marL="642486" indent="0">
              <a:buNone/>
              <a:defRPr sz="1100"/>
            </a:lvl3pPr>
            <a:lvl4pPr marL="963727" indent="0">
              <a:buNone/>
              <a:defRPr sz="1000"/>
            </a:lvl4pPr>
            <a:lvl5pPr marL="1284973" indent="0">
              <a:buNone/>
              <a:defRPr sz="1000"/>
            </a:lvl5pPr>
            <a:lvl6pPr marL="1606216" indent="0">
              <a:buNone/>
              <a:defRPr sz="1000"/>
            </a:lvl6pPr>
            <a:lvl7pPr marL="1927460" indent="0">
              <a:buNone/>
              <a:defRPr sz="1000"/>
            </a:lvl7pPr>
            <a:lvl8pPr marL="2248706" indent="0">
              <a:buNone/>
              <a:defRPr sz="1000"/>
            </a:lvl8pPr>
            <a:lvl9pPr marL="256994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6621049"/>
      </p:ext>
    </p:extLst>
  </p:cSld>
  <p:clrMapOvr>
    <a:masterClrMapping/>
  </p:clrMapOvr>
  <p:transition xmlns:p14="http://schemas.microsoft.com/office/powerpoint/2010/main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50607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75873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80620"/>
      </p:ext>
    </p:extLst>
  </p:cSld>
  <p:clrMapOvr>
    <a:masterClrMapping/>
  </p:clrMapOvr>
  <p:transition xmlns:p14="http://schemas.microsoft.com/office/powerpoint/2010/main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41" indent="0">
              <a:buNone/>
              <a:defRPr sz="1400" b="1"/>
            </a:lvl2pPr>
            <a:lvl3pPr marL="642486" indent="0">
              <a:buNone/>
              <a:defRPr sz="1300" b="1"/>
            </a:lvl3pPr>
            <a:lvl4pPr marL="963727" indent="0">
              <a:buNone/>
              <a:defRPr sz="1100" b="1"/>
            </a:lvl4pPr>
            <a:lvl5pPr marL="1284973" indent="0">
              <a:buNone/>
              <a:defRPr sz="1100" b="1"/>
            </a:lvl5pPr>
            <a:lvl6pPr marL="1606216" indent="0">
              <a:buNone/>
              <a:defRPr sz="1100" b="1"/>
            </a:lvl6pPr>
            <a:lvl7pPr marL="1927460" indent="0">
              <a:buNone/>
              <a:defRPr sz="1100" b="1"/>
            </a:lvl7pPr>
            <a:lvl8pPr marL="2248706" indent="0">
              <a:buNone/>
              <a:defRPr sz="1100" b="1"/>
            </a:lvl8pPr>
            <a:lvl9pPr marL="256994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41" indent="0">
              <a:buNone/>
              <a:defRPr sz="1400" b="1"/>
            </a:lvl2pPr>
            <a:lvl3pPr marL="642486" indent="0">
              <a:buNone/>
              <a:defRPr sz="1300" b="1"/>
            </a:lvl3pPr>
            <a:lvl4pPr marL="963727" indent="0">
              <a:buNone/>
              <a:defRPr sz="1100" b="1"/>
            </a:lvl4pPr>
            <a:lvl5pPr marL="1284973" indent="0">
              <a:buNone/>
              <a:defRPr sz="1100" b="1"/>
            </a:lvl5pPr>
            <a:lvl6pPr marL="1606216" indent="0">
              <a:buNone/>
              <a:defRPr sz="1100" b="1"/>
            </a:lvl6pPr>
            <a:lvl7pPr marL="1927460" indent="0">
              <a:buNone/>
              <a:defRPr sz="1100" b="1"/>
            </a:lvl7pPr>
            <a:lvl8pPr marL="2248706" indent="0">
              <a:buNone/>
              <a:defRPr sz="1100" b="1"/>
            </a:lvl8pPr>
            <a:lvl9pPr marL="256994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88745"/>
      </p:ext>
    </p:extLst>
  </p:cSld>
  <p:clrMapOvr>
    <a:masterClrMapping/>
  </p:clrMapOvr>
  <p:transition xmlns:p14="http://schemas.microsoft.com/office/powerpoint/2010/main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7972"/>
      </p:ext>
    </p:extLst>
  </p:cSld>
  <p:clrMapOvr>
    <a:masterClrMapping/>
  </p:clrMapOvr>
  <p:transition xmlns:p14="http://schemas.microsoft.com/office/powerpoint/2010/main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7450700"/>
      </p:ext>
    </p:extLst>
  </p:cSld>
  <p:clrMapOvr>
    <a:masterClrMapping/>
  </p:clrMapOvr>
  <p:transition xmlns:p14="http://schemas.microsoft.com/office/powerpoint/2010/main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0" y="273486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0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41" indent="0">
              <a:buNone/>
              <a:defRPr sz="800"/>
            </a:lvl2pPr>
            <a:lvl3pPr marL="642486" indent="0">
              <a:buNone/>
              <a:defRPr sz="700"/>
            </a:lvl3pPr>
            <a:lvl4pPr marL="963727" indent="0">
              <a:buNone/>
              <a:defRPr sz="600"/>
            </a:lvl4pPr>
            <a:lvl5pPr marL="1284973" indent="0">
              <a:buNone/>
              <a:defRPr sz="600"/>
            </a:lvl5pPr>
            <a:lvl6pPr marL="1606216" indent="0">
              <a:buNone/>
              <a:defRPr sz="600"/>
            </a:lvl6pPr>
            <a:lvl7pPr marL="1927460" indent="0">
              <a:buNone/>
              <a:defRPr sz="600"/>
            </a:lvl7pPr>
            <a:lvl8pPr marL="2248706" indent="0">
              <a:buNone/>
              <a:defRPr sz="600"/>
            </a:lvl8pPr>
            <a:lvl9pPr marL="256994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3603073"/>
      </p:ext>
    </p:extLst>
  </p:cSld>
  <p:clrMapOvr>
    <a:masterClrMapping/>
  </p:clrMapOvr>
  <p:transition xmlns:p14="http://schemas.microsoft.com/office/powerpoint/2010/main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8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8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41" indent="0">
              <a:buNone/>
              <a:defRPr sz="2000"/>
            </a:lvl2pPr>
            <a:lvl3pPr marL="642486" indent="0">
              <a:buNone/>
              <a:defRPr sz="1700"/>
            </a:lvl3pPr>
            <a:lvl4pPr marL="963727" indent="0">
              <a:buNone/>
              <a:defRPr sz="1400"/>
            </a:lvl4pPr>
            <a:lvl5pPr marL="1284973" indent="0">
              <a:buNone/>
              <a:defRPr sz="1400"/>
            </a:lvl5pPr>
            <a:lvl6pPr marL="1606216" indent="0">
              <a:buNone/>
              <a:defRPr sz="1400"/>
            </a:lvl6pPr>
            <a:lvl7pPr marL="1927460" indent="0">
              <a:buNone/>
              <a:defRPr sz="1400"/>
            </a:lvl7pPr>
            <a:lvl8pPr marL="2248706" indent="0">
              <a:buNone/>
              <a:defRPr sz="1400"/>
            </a:lvl8pPr>
            <a:lvl9pPr marL="2569949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8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41" indent="0">
              <a:buNone/>
              <a:defRPr sz="800"/>
            </a:lvl2pPr>
            <a:lvl3pPr marL="642486" indent="0">
              <a:buNone/>
              <a:defRPr sz="700"/>
            </a:lvl3pPr>
            <a:lvl4pPr marL="963727" indent="0">
              <a:buNone/>
              <a:defRPr sz="600"/>
            </a:lvl4pPr>
            <a:lvl5pPr marL="1284973" indent="0">
              <a:buNone/>
              <a:defRPr sz="600"/>
            </a:lvl5pPr>
            <a:lvl6pPr marL="1606216" indent="0">
              <a:buNone/>
              <a:defRPr sz="600"/>
            </a:lvl6pPr>
            <a:lvl7pPr marL="1927460" indent="0">
              <a:buNone/>
              <a:defRPr sz="600"/>
            </a:lvl7pPr>
            <a:lvl8pPr marL="2248706" indent="0">
              <a:buNone/>
              <a:defRPr sz="600"/>
            </a:lvl8pPr>
            <a:lvl9pPr marL="256994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614390"/>
      </p:ext>
    </p:extLst>
  </p:cSld>
  <p:clrMapOvr>
    <a:masterClrMapping/>
  </p:clrMapOvr>
  <p:transition xmlns:p14="http://schemas.microsoft.com/office/powerpoint/2010/main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48485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446609"/>
            <a:ext cx="2160984" cy="31700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446609"/>
            <a:ext cx="6375797" cy="31700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67807"/>
      </p:ext>
    </p:extLst>
  </p:cSld>
  <p:clrMapOvr>
    <a:masterClrMapping/>
  </p:clrMapOvr>
  <p:transition xmlns:p14="http://schemas.microsoft.com/office/powerpoint/2010/main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15999"/>
      </p:ext>
    </p:extLst>
  </p:cSld>
  <p:clrMapOvr>
    <a:masterClrMapping/>
  </p:clrMapOvr>
  <p:transition xmlns:p14="http://schemas.microsoft.com/office/powerpoint/2010/main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1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25" indent="0" algn="ctr">
              <a:buNone/>
              <a:defRPr/>
            </a:lvl2pPr>
            <a:lvl3pPr marL="642453" indent="0" algn="ctr">
              <a:buNone/>
              <a:defRPr/>
            </a:lvl3pPr>
            <a:lvl4pPr marL="963678" indent="0" algn="ctr">
              <a:buNone/>
              <a:defRPr/>
            </a:lvl4pPr>
            <a:lvl5pPr marL="1284908" indent="0" algn="ctr">
              <a:buNone/>
              <a:defRPr/>
            </a:lvl5pPr>
            <a:lvl6pPr marL="1606134" indent="0" algn="ctr">
              <a:buNone/>
              <a:defRPr/>
            </a:lvl6pPr>
            <a:lvl7pPr marL="1927362" indent="0" algn="ctr">
              <a:buNone/>
              <a:defRPr/>
            </a:lvl7pPr>
            <a:lvl8pPr marL="2248591" indent="0" algn="ctr">
              <a:buNone/>
              <a:defRPr/>
            </a:lvl8pPr>
            <a:lvl9pPr marL="256981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93759"/>
      </p:ext>
    </p:extLst>
  </p:cSld>
  <p:clrMapOvr>
    <a:masterClrMapping/>
  </p:clrMapOvr>
  <p:transition xmlns:p14="http://schemas.microsoft.com/office/powerpoint/2010/main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577097"/>
      </p:ext>
    </p:extLst>
  </p:cSld>
  <p:clrMapOvr>
    <a:masterClrMapping/>
  </p:clrMapOvr>
  <p:transition xmlns:p14="http://schemas.microsoft.com/office/powerpoint/2010/main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25" indent="0">
              <a:buNone/>
              <a:defRPr sz="1300"/>
            </a:lvl2pPr>
            <a:lvl3pPr marL="642453" indent="0">
              <a:buNone/>
              <a:defRPr sz="1100"/>
            </a:lvl3pPr>
            <a:lvl4pPr marL="963678" indent="0">
              <a:buNone/>
              <a:defRPr sz="1000"/>
            </a:lvl4pPr>
            <a:lvl5pPr marL="1284908" indent="0">
              <a:buNone/>
              <a:defRPr sz="1000"/>
            </a:lvl5pPr>
            <a:lvl6pPr marL="1606134" indent="0">
              <a:buNone/>
              <a:defRPr sz="1000"/>
            </a:lvl6pPr>
            <a:lvl7pPr marL="1927362" indent="0">
              <a:buNone/>
              <a:defRPr sz="1000"/>
            </a:lvl7pPr>
            <a:lvl8pPr marL="2248591" indent="0">
              <a:buNone/>
              <a:defRPr sz="1000"/>
            </a:lvl8pPr>
            <a:lvl9pPr marL="256981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442561"/>
      </p:ext>
    </p:extLst>
  </p:cSld>
  <p:clrMapOvr>
    <a:masterClrMapping/>
  </p:clrMapOvr>
  <p:transition xmlns:p14="http://schemas.microsoft.com/office/powerpoint/2010/main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5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92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25286"/>
      </p:ext>
    </p:extLst>
  </p:cSld>
  <p:clrMapOvr>
    <a:masterClrMapping/>
  </p:clrMapOvr>
  <p:transition xmlns:p14="http://schemas.microsoft.com/office/powerpoint/2010/main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25" indent="0">
              <a:buNone/>
              <a:defRPr sz="1400" b="1"/>
            </a:lvl2pPr>
            <a:lvl3pPr marL="642453" indent="0">
              <a:buNone/>
              <a:defRPr sz="1300" b="1"/>
            </a:lvl3pPr>
            <a:lvl4pPr marL="963678" indent="0">
              <a:buNone/>
              <a:defRPr sz="1100" b="1"/>
            </a:lvl4pPr>
            <a:lvl5pPr marL="1284908" indent="0">
              <a:buNone/>
              <a:defRPr sz="1100" b="1"/>
            </a:lvl5pPr>
            <a:lvl6pPr marL="1606134" indent="0">
              <a:buNone/>
              <a:defRPr sz="1100" b="1"/>
            </a:lvl6pPr>
            <a:lvl7pPr marL="1927362" indent="0">
              <a:buNone/>
              <a:defRPr sz="1100" b="1"/>
            </a:lvl7pPr>
            <a:lvl8pPr marL="2248591" indent="0">
              <a:buNone/>
              <a:defRPr sz="1100" b="1"/>
            </a:lvl8pPr>
            <a:lvl9pPr marL="256981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25" indent="0">
              <a:buNone/>
              <a:defRPr sz="1400" b="1"/>
            </a:lvl2pPr>
            <a:lvl3pPr marL="642453" indent="0">
              <a:buNone/>
              <a:defRPr sz="1300" b="1"/>
            </a:lvl3pPr>
            <a:lvl4pPr marL="963678" indent="0">
              <a:buNone/>
              <a:defRPr sz="1100" b="1"/>
            </a:lvl4pPr>
            <a:lvl5pPr marL="1284908" indent="0">
              <a:buNone/>
              <a:defRPr sz="1100" b="1"/>
            </a:lvl5pPr>
            <a:lvl6pPr marL="1606134" indent="0">
              <a:buNone/>
              <a:defRPr sz="1100" b="1"/>
            </a:lvl6pPr>
            <a:lvl7pPr marL="1927362" indent="0">
              <a:buNone/>
              <a:defRPr sz="1100" b="1"/>
            </a:lvl7pPr>
            <a:lvl8pPr marL="2248591" indent="0">
              <a:buNone/>
              <a:defRPr sz="1100" b="1"/>
            </a:lvl8pPr>
            <a:lvl9pPr marL="256981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75594"/>
      </p:ext>
    </p:extLst>
  </p:cSld>
  <p:clrMapOvr>
    <a:masterClrMapping/>
  </p:clrMapOvr>
  <p:transition xmlns:p14="http://schemas.microsoft.com/office/powerpoint/2010/main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52943"/>
      </p:ext>
    </p:extLst>
  </p:cSld>
  <p:clrMapOvr>
    <a:masterClrMapping/>
  </p:clrMapOvr>
  <p:transition xmlns:p14="http://schemas.microsoft.com/office/powerpoint/2010/main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405822"/>
      </p:ext>
    </p:extLst>
  </p:cSld>
  <p:clrMapOvr>
    <a:masterClrMapping/>
  </p:clrMapOvr>
  <p:transition xmlns:p14="http://schemas.microsoft.com/office/powerpoint/2010/main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1" y="273487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1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25" indent="0">
              <a:buNone/>
              <a:defRPr sz="800"/>
            </a:lvl2pPr>
            <a:lvl3pPr marL="642453" indent="0">
              <a:buNone/>
              <a:defRPr sz="700"/>
            </a:lvl3pPr>
            <a:lvl4pPr marL="963678" indent="0">
              <a:buNone/>
              <a:defRPr sz="600"/>
            </a:lvl4pPr>
            <a:lvl5pPr marL="1284908" indent="0">
              <a:buNone/>
              <a:defRPr sz="600"/>
            </a:lvl5pPr>
            <a:lvl6pPr marL="1606134" indent="0">
              <a:buNone/>
              <a:defRPr sz="600"/>
            </a:lvl6pPr>
            <a:lvl7pPr marL="1927362" indent="0">
              <a:buNone/>
              <a:defRPr sz="600"/>
            </a:lvl7pPr>
            <a:lvl8pPr marL="2248591" indent="0">
              <a:buNone/>
              <a:defRPr sz="600"/>
            </a:lvl8pPr>
            <a:lvl9pPr marL="256981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3088912"/>
      </p:ext>
    </p:extLst>
  </p:cSld>
  <p:clrMapOvr>
    <a:masterClrMapping/>
  </p:clrMapOvr>
  <p:transition xmlns:p14="http://schemas.microsoft.com/office/powerpoint/2010/main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9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9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25" indent="0">
              <a:buNone/>
              <a:defRPr sz="2000"/>
            </a:lvl2pPr>
            <a:lvl3pPr marL="642453" indent="0">
              <a:buNone/>
              <a:defRPr sz="1700"/>
            </a:lvl3pPr>
            <a:lvl4pPr marL="963678" indent="0">
              <a:buNone/>
              <a:defRPr sz="1400"/>
            </a:lvl4pPr>
            <a:lvl5pPr marL="1284908" indent="0">
              <a:buNone/>
              <a:defRPr sz="1400"/>
            </a:lvl5pPr>
            <a:lvl6pPr marL="1606134" indent="0">
              <a:buNone/>
              <a:defRPr sz="1400"/>
            </a:lvl6pPr>
            <a:lvl7pPr marL="1927362" indent="0">
              <a:buNone/>
              <a:defRPr sz="1400"/>
            </a:lvl7pPr>
            <a:lvl8pPr marL="2248591" indent="0">
              <a:buNone/>
              <a:defRPr sz="1400"/>
            </a:lvl8pPr>
            <a:lvl9pPr marL="2569817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9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25" indent="0">
              <a:buNone/>
              <a:defRPr sz="800"/>
            </a:lvl2pPr>
            <a:lvl3pPr marL="642453" indent="0">
              <a:buNone/>
              <a:defRPr sz="700"/>
            </a:lvl3pPr>
            <a:lvl4pPr marL="963678" indent="0">
              <a:buNone/>
              <a:defRPr sz="600"/>
            </a:lvl4pPr>
            <a:lvl5pPr marL="1284908" indent="0">
              <a:buNone/>
              <a:defRPr sz="600"/>
            </a:lvl5pPr>
            <a:lvl6pPr marL="1606134" indent="0">
              <a:buNone/>
              <a:defRPr sz="600"/>
            </a:lvl6pPr>
            <a:lvl7pPr marL="1927362" indent="0">
              <a:buNone/>
              <a:defRPr sz="600"/>
            </a:lvl7pPr>
            <a:lvl8pPr marL="2248591" indent="0">
              <a:buNone/>
              <a:defRPr sz="600"/>
            </a:lvl8pPr>
            <a:lvl9pPr marL="256981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1013411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2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374" indent="0" algn="ctr">
              <a:buNone/>
              <a:defRPr/>
            </a:lvl2pPr>
            <a:lvl3pPr marL="642750" indent="0" algn="ctr">
              <a:buNone/>
              <a:defRPr/>
            </a:lvl3pPr>
            <a:lvl4pPr marL="964124" indent="0" algn="ctr">
              <a:buNone/>
              <a:defRPr/>
            </a:lvl4pPr>
            <a:lvl5pPr marL="1285500" indent="0" algn="ctr">
              <a:buNone/>
              <a:defRPr/>
            </a:lvl5pPr>
            <a:lvl6pPr marL="1606877" indent="0" algn="ctr">
              <a:buNone/>
              <a:defRPr/>
            </a:lvl6pPr>
            <a:lvl7pPr marL="1928250" indent="0" algn="ctr">
              <a:buNone/>
              <a:defRPr/>
            </a:lvl7pPr>
            <a:lvl8pPr marL="2249626" indent="0" algn="ctr">
              <a:buNone/>
              <a:defRPr/>
            </a:lvl8pPr>
            <a:lvl9pPr marL="257100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7217"/>
      </p:ext>
    </p:extLst>
  </p:cSld>
  <p:clrMapOvr>
    <a:masterClrMapping/>
  </p:clrMapOvr>
  <p:transition xmlns:p14="http://schemas.microsoft.com/office/powerpoint/2010/main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00313"/>
      </p:ext>
    </p:extLst>
  </p:cSld>
  <p:clrMapOvr>
    <a:masterClrMapping/>
  </p:clrMapOvr>
  <p:transition xmlns:p14="http://schemas.microsoft.com/office/powerpoint/2010/main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072880"/>
      </p:ext>
    </p:extLst>
  </p:cSld>
  <p:clrMapOvr>
    <a:masterClrMapping/>
  </p:clrMapOvr>
  <p:transition xmlns:p14="http://schemas.microsoft.com/office/powerpoint/2010/main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2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08" indent="0" algn="ctr">
              <a:buNone/>
              <a:defRPr/>
            </a:lvl2pPr>
            <a:lvl3pPr marL="642420" indent="0" algn="ctr">
              <a:buNone/>
              <a:defRPr/>
            </a:lvl3pPr>
            <a:lvl4pPr marL="963629" indent="0" algn="ctr">
              <a:buNone/>
              <a:defRPr/>
            </a:lvl4pPr>
            <a:lvl5pPr marL="1284842" indent="0" algn="ctr">
              <a:buNone/>
              <a:defRPr/>
            </a:lvl5pPr>
            <a:lvl6pPr marL="1606052" indent="0" algn="ctr">
              <a:buNone/>
              <a:defRPr/>
            </a:lvl6pPr>
            <a:lvl7pPr marL="1927263" indent="0" algn="ctr">
              <a:buNone/>
              <a:defRPr/>
            </a:lvl7pPr>
            <a:lvl8pPr marL="2248476" indent="0" algn="ctr">
              <a:buNone/>
              <a:defRPr/>
            </a:lvl8pPr>
            <a:lvl9pPr marL="256968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35399"/>
      </p:ext>
    </p:extLst>
  </p:cSld>
  <p:clrMapOvr>
    <a:masterClrMapping/>
  </p:clrMapOvr>
  <p:transition xmlns:p14="http://schemas.microsoft.com/office/powerpoint/2010/main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9061"/>
      </p:ext>
    </p:extLst>
  </p:cSld>
  <p:clrMapOvr>
    <a:masterClrMapping/>
  </p:clrMapOvr>
  <p:transition xmlns:p14="http://schemas.microsoft.com/office/powerpoint/2010/main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08" indent="0">
              <a:buNone/>
              <a:defRPr sz="1300"/>
            </a:lvl2pPr>
            <a:lvl3pPr marL="642420" indent="0">
              <a:buNone/>
              <a:defRPr sz="1100"/>
            </a:lvl3pPr>
            <a:lvl4pPr marL="963629" indent="0">
              <a:buNone/>
              <a:defRPr sz="1000"/>
            </a:lvl4pPr>
            <a:lvl5pPr marL="1284842" indent="0">
              <a:buNone/>
              <a:defRPr sz="1000"/>
            </a:lvl5pPr>
            <a:lvl6pPr marL="1606052" indent="0">
              <a:buNone/>
              <a:defRPr sz="1000"/>
            </a:lvl6pPr>
            <a:lvl7pPr marL="1927263" indent="0">
              <a:buNone/>
              <a:defRPr sz="1000"/>
            </a:lvl7pPr>
            <a:lvl8pPr marL="2248476" indent="0">
              <a:buNone/>
              <a:defRPr sz="1000"/>
            </a:lvl8pPr>
            <a:lvl9pPr marL="2569686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922942"/>
      </p:ext>
    </p:extLst>
  </p:cSld>
  <p:clrMapOvr>
    <a:masterClrMapping/>
  </p:clrMapOvr>
  <p:transition xmlns:p14="http://schemas.microsoft.com/office/powerpoint/2010/main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6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5312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48332"/>
      </p:ext>
    </p:extLst>
  </p:cSld>
  <p:clrMapOvr>
    <a:masterClrMapping/>
  </p:clrMapOvr>
  <p:transition xmlns:p14="http://schemas.microsoft.com/office/powerpoint/2010/main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08" indent="0">
              <a:buNone/>
              <a:defRPr sz="1400" b="1"/>
            </a:lvl2pPr>
            <a:lvl3pPr marL="642420" indent="0">
              <a:buNone/>
              <a:defRPr sz="1300" b="1"/>
            </a:lvl3pPr>
            <a:lvl4pPr marL="963629" indent="0">
              <a:buNone/>
              <a:defRPr sz="1100" b="1"/>
            </a:lvl4pPr>
            <a:lvl5pPr marL="1284842" indent="0">
              <a:buNone/>
              <a:defRPr sz="1100" b="1"/>
            </a:lvl5pPr>
            <a:lvl6pPr marL="1606052" indent="0">
              <a:buNone/>
              <a:defRPr sz="1100" b="1"/>
            </a:lvl6pPr>
            <a:lvl7pPr marL="1927263" indent="0">
              <a:buNone/>
              <a:defRPr sz="1100" b="1"/>
            </a:lvl7pPr>
            <a:lvl8pPr marL="2248476" indent="0">
              <a:buNone/>
              <a:defRPr sz="1100" b="1"/>
            </a:lvl8pPr>
            <a:lvl9pPr marL="256968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08" indent="0">
              <a:buNone/>
              <a:defRPr sz="1400" b="1"/>
            </a:lvl2pPr>
            <a:lvl3pPr marL="642420" indent="0">
              <a:buNone/>
              <a:defRPr sz="1300" b="1"/>
            </a:lvl3pPr>
            <a:lvl4pPr marL="963629" indent="0">
              <a:buNone/>
              <a:defRPr sz="1100" b="1"/>
            </a:lvl4pPr>
            <a:lvl5pPr marL="1284842" indent="0">
              <a:buNone/>
              <a:defRPr sz="1100" b="1"/>
            </a:lvl5pPr>
            <a:lvl6pPr marL="1606052" indent="0">
              <a:buNone/>
              <a:defRPr sz="1100" b="1"/>
            </a:lvl6pPr>
            <a:lvl7pPr marL="1927263" indent="0">
              <a:buNone/>
              <a:defRPr sz="1100" b="1"/>
            </a:lvl7pPr>
            <a:lvl8pPr marL="2248476" indent="0">
              <a:buNone/>
              <a:defRPr sz="1100" b="1"/>
            </a:lvl8pPr>
            <a:lvl9pPr marL="256968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98883"/>
      </p:ext>
    </p:extLst>
  </p:cSld>
  <p:clrMapOvr>
    <a:masterClrMapping/>
  </p:clrMapOvr>
  <p:transition xmlns:p14="http://schemas.microsoft.com/office/powerpoint/2010/main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05071"/>
      </p:ext>
    </p:extLst>
  </p:cSld>
  <p:clrMapOvr>
    <a:masterClrMapping/>
  </p:clrMapOvr>
  <p:transition xmlns:p14="http://schemas.microsoft.com/office/powerpoint/2010/main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150060"/>
      </p:ext>
    </p:extLst>
  </p:cSld>
  <p:clrMapOvr>
    <a:masterClrMapping/>
  </p:clrMapOvr>
  <p:transition xmlns:p14="http://schemas.microsoft.com/office/powerpoint/2010/main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2" y="273488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2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08" indent="0">
              <a:buNone/>
              <a:defRPr sz="800"/>
            </a:lvl2pPr>
            <a:lvl3pPr marL="642420" indent="0">
              <a:buNone/>
              <a:defRPr sz="700"/>
            </a:lvl3pPr>
            <a:lvl4pPr marL="963629" indent="0">
              <a:buNone/>
              <a:defRPr sz="600"/>
            </a:lvl4pPr>
            <a:lvl5pPr marL="1284842" indent="0">
              <a:buNone/>
              <a:defRPr sz="600"/>
            </a:lvl5pPr>
            <a:lvl6pPr marL="1606052" indent="0">
              <a:buNone/>
              <a:defRPr sz="600"/>
            </a:lvl6pPr>
            <a:lvl7pPr marL="1927263" indent="0">
              <a:buNone/>
              <a:defRPr sz="600"/>
            </a:lvl7pPr>
            <a:lvl8pPr marL="2248476" indent="0">
              <a:buNone/>
              <a:defRPr sz="600"/>
            </a:lvl8pPr>
            <a:lvl9pPr marL="256968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9127781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72582"/>
      </p:ext>
    </p:extLst>
  </p:cSld>
  <p:clrMapOvr>
    <a:masterClrMapping/>
  </p:clrMapOvr>
  <p:transition xmlns:p14="http://schemas.microsoft.com/office/powerpoint/2010/main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0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0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08" indent="0">
              <a:buNone/>
              <a:defRPr sz="2000"/>
            </a:lvl2pPr>
            <a:lvl3pPr marL="642420" indent="0">
              <a:buNone/>
              <a:defRPr sz="1700"/>
            </a:lvl3pPr>
            <a:lvl4pPr marL="963629" indent="0">
              <a:buNone/>
              <a:defRPr sz="1400"/>
            </a:lvl4pPr>
            <a:lvl5pPr marL="1284842" indent="0">
              <a:buNone/>
              <a:defRPr sz="1400"/>
            </a:lvl5pPr>
            <a:lvl6pPr marL="1606052" indent="0">
              <a:buNone/>
              <a:defRPr sz="1400"/>
            </a:lvl6pPr>
            <a:lvl7pPr marL="1927263" indent="0">
              <a:buNone/>
              <a:defRPr sz="1400"/>
            </a:lvl7pPr>
            <a:lvl8pPr marL="2248476" indent="0">
              <a:buNone/>
              <a:defRPr sz="1400"/>
            </a:lvl8pPr>
            <a:lvl9pPr marL="2569686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0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08" indent="0">
              <a:buNone/>
              <a:defRPr sz="800"/>
            </a:lvl2pPr>
            <a:lvl3pPr marL="642420" indent="0">
              <a:buNone/>
              <a:defRPr sz="700"/>
            </a:lvl3pPr>
            <a:lvl4pPr marL="963629" indent="0">
              <a:buNone/>
              <a:defRPr sz="600"/>
            </a:lvl4pPr>
            <a:lvl5pPr marL="1284842" indent="0">
              <a:buNone/>
              <a:defRPr sz="600"/>
            </a:lvl5pPr>
            <a:lvl6pPr marL="1606052" indent="0">
              <a:buNone/>
              <a:defRPr sz="600"/>
            </a:lvl6pPr>
            <a:lvl7pPr marL="1927263" indent="0">
              <a:buNone/>
              <a:defRPr sz="600"/>
            </a:lvl7pPr>
            <a:lvl8pPr marL="2248476" indent="0">
              <a:buNone/>
              <a:defRPr sz="600"/>
            </a:lvl8pPr>
            <a:lvl9pPr marL="256968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2350009"/>
      </p:ext>
    </p:extLst>
  </p:cSld>
  <p:clrMapOvr>
    <a:masterClrMapping/>
  </p:clrMapOvr>
  <p:transition xmlns:p14="http://schemas.microsoft.com/office/powerpoint/2010/main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070180"/>
      </p:ext>
    </p:extLst>
  </p:cSld>
  <p:clrMapOvr>
    <a:masterClrMapping/>
  </p:clrMapOvr>
  <p:transition xmlns:p14="http://schemas.microsoft.com/office/powerpoint/2010/main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57635"/>
      </p:ext>
    </p:extLst>
  </p:cSld>
  <p:clrMapOvr>
    <a:masterClrMapping/>
  </p:clrMapOvr>
  <p:transition xmlns:p14="http://schemas.microsoft.com/office/powerpoint/2010/main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3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192" indent="0" algn="ctr">
              <a:buNone/>
              <a:defRPr/>
            </a:lvl2pPr>
            <a:lvl3pPr marL="642387" indent="0" algn="ctr">
              <a:buNone/>
              <a:defRPr/>
            </a:lvl3pPr>
            <a:lvl4pPr marL="963580" indent="0" algn="ctr">
              <a:buNone/>
              <a:defRPr/>
            </a:lvl4pPr>
            <a:lvl5pPr marL="1284776" indent="0" algn="ctr">
              <a:buNone/>
              <a:defRPr/>
            </a:lvl5pPr>
            <a:lvl6pPr marL="1605970" indent="0" algn="ctr">
              <a:buNone/>
              <a:defRPr/>
            </a:lvl6pPr>
            <a:lvl7pPr marL="1927164" indent="0" algn="ctr">
              <a:buNone/>
              <a:defRPr/>
            </a:lvl7pPr>
            <a:lvl8pPr marL="2248361" indent="0" algn="ctr">
              <a:buNone/>
              <a:defRPr/>
            </a:lvl8pPr>
            <a:lvl9pPr marL="2569554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28576"/>
      </p:ext>
    </p:extLst>
  </p:cSld>
  <p:clrMapOvr>
    <a:masterClrMapping/>
  </p:clrMapOvr>
  <p:transition xmlns:p14="http://schemas.microsoft.com/office/powerpoint/2010/main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51960"/>
      </p:ext>
    </p:extLst>
  </p:cSld>
  <p:clrMapOvr>
    <a:masterClrMapping/>
  </p:clrMapOvr>
  <p:transition xmlns:p14="http://schemas.microsoft.com/office/powerpoint/2010/main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192" indent="0">
              <a:buNone/>
              <a:defRPr sz="1300"/>
            </a:lvl2pPr>
            <a:lvl3pPr marL="642387" indent="0">
              <a:buNone/>
              <a:defRPr sz="1100"/>
            </a:lvl3pPr>
            <a:lvl4pPr marL="963580" indent="0">
              <a:buNone/>
              <a:defRPr sz="1000"/>
            </a:lvl4pPr>
            <a:lvl5pPr marL="1284776" indent="0">
              <a:buNone/>
              <a:defRPr sz="1000"/>
            </a:lvl5pPr>
            <a:lvl6pPr marL="1605970" indent="0">
              <a:buNone/>
              <a:defRPr sz="1000"/>
            </a:lvl6pPr>
            <a:lvl7pPr marL="1927164" indent="0">
              <a:buNone/>
              <a:defRPr sz="1000"/>
            </a:lvl7pPr>
            <a:lvl8pPr marL="2248361" indent="0">
              <a:buNone/>
              <a:defRPr sz="1000"/>
            </a:lvl8pPr>
            <a:lvl9pPr marL="2569554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0279670"/>
      </p:ext>
    </p:extLst>
  </p:cSld>
  <p:clrMapOvr>
    <a:masterClrMapping/>
  </p:clrMapOvr>
  <p:transition xmlns:p14="http://schemas.microsoft.com/office/powerpoint/2010/main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7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5313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326966"/>
      </p:ext>
    </p:extLst>
  </p:cSld>
  <p:clrMapOvr>
    <a:masterClrMapping/>
  </p:clrMapOvr>
  <p:transition xmlns:p14="http://schemas.microsoft.com/office/powerpoint/2010/main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192" indent="0">
              <a:buNone/>
              <a:defRPr sz="1400" b="1"/>
            </a:lvl2pPr>
            <a:lvl3pPr marL="642387" indent="0">
              <a:buNone/>
              <a:defRPr sz="1300" b="1"/>
            </a:lvl3pPr>
            <a:lvl4pPr marL="963580" indent="0">
              <a:buNone/>
              <a:defRPr sz="1100" b="1"/>
            </a:lvl4pPr>
            <a:lvl5pPr marL="1284776" indent="0">
              <a:buNone/>
              <a:defRPr sz="1100" b="1"/>
            </a:lvl5pPr>
            <a:lvl6pPr marL="1605970" indent="0">
              <a:buNone/>
              <a:defRPr sz="1100" b="1"/>
            </a:lvl6pPr>
            <a:lvl7pPr marL="1927164" indent="0">
              <a:buNone/>
              <a:defRPr sz="1100" b="1"/>
            </a:lvl7pPr>
            <a:lvl8pPr marL="2248361" indent="0">
              <a:buNone/>
              <a:defRPr sz="1100" b="1"/>
            </a:lvl8pPr>
            <a:lvl9pPr marL="256955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192" indent="0">
              <a:buNone/>
              <a:defRPr sz="1400" b="1"/>
            </a:lvl2pPr>
            <a:lvl3pPr marL="642387" indent="0">
              <a:buNone/>
              <a:defRPr sz="1300" b="1"/>
            </a:lvl3pPr>
            <a:lvl4pPr marL="963580" indent="0">
              <a:buNone/>
              <a:defRPr sz="1100" b="1"/>
            </a:lvl4pPr>
            <a:lvl5pPr marL="1284776" indent="0">
              <a:buNone/>
              <a:defRPr sz="1100" b="1"/>
            </a:lvl5pPr>
            <a:lvl6pPr marL="1605970" indent="0">
              <a:buNone/>
              <a:defRPr sz="1100" b="1"/>
            </a:lvl6pPr>
            <a:lvl7pPr marL="1927164" indent="0">
              <a:buNone/>
              <a:defRPr sz="1100" b="1"/>
            </a:lvl7pPr>
            <a:lvl8pPr marL="2248361" indent="0">
              <a:buNone/>
              <a:defRPr sz="1100" b="1"/>
            </a:lvl8pPr>
            <a:lvl9pPr marL="256955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24545"/>
      </p:ext>
    </p:extLst>
  </p:cSld>
  <p:clrMapOvr>
    <a:masterClrMapping/>
  </p:clrMapOvr>
  <p:transition xmlns:p14="http://schemas.microsoft.com/office/powerpoint/2010/main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18753"/>
      </p:ext>
    </p:extLst>
  </p:cSld>
  <p:clrMapOvr>
    <a:masterClrMapping/>
  </p:clrMapOvr>
  <p:transition xmlns:p14="http://schemas.microsoft.com/office/powerpoint/2010/main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142683"/>
      </p:ext>
    </p:extLst>
  </p:cSld>
  <p:clrMapOvr>
    <a:masterClrMapping/>
  </p:clrMapOvr>
  <p:transition xmlns:p14="http://schemas.microsoft.com/office/powerpoint/2010/main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374" indent="0">
              <a:buNone/>
              <a:defRPr sz="1300"/>
            </a:lvl2pPr>
            <a:lvl3pPr marL="642750" indent="0">
              <a:buNone/>
              <a:defRPr sz="1100"/>
            </a:lvl3pPr>
            <a:lvl4pPr marL="964124" indent="0">
              <a:buNone/>
              <a:defRPr sz="1000"/>
            </a:lvl4pPr>
            <a:lvl5pPr marL="1285500" indent="0">
              <a:buNone/>
              <a:defRPr sz="1000"/>
            </a:lvl5pPr>
            <a:lvl6pPr marL="1606877" indent="0">
              <a:buNone/>
              <a:defRPr sz="1000"/>
            </a:lvl6pPr>
            <a:lvl7pPr marL="1928250" indent="0">
              <a:buNone/>
              <a:defRPr sz="1000"/>
            </a:lvl7pPr>
            <a:lvl8pPr marL="2249626" indent="0">
              <a:buNone/>
              <a:defRPr sz="1000"/>
            </a:lvl8pPr>
            <a:lvl9pPr marL="2571001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1662205"/>
      </p:ext>
    </p:extLst>
  </p:cSld>
  <p:clrMapOvr>
    <a:masterClrMapping/>
  </p:clrMapOvr>
  <p:transition xmlns:p14="http://schemas.microsoft.com/office/powerpoint/2010/main"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3" y="273489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3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192" indent="0">
              <a:buNone/>
              <a:defRPr sz="800"/>
            </a:lvl2pPr>
            <a:lvl3pPr marL="642387" indent="0">
              <a:buNone/>
              <a:defRPr sz="700"/>
            </a:lvl3pPr>
            <a:lvl4pPr marL="963580" indent="0">
              <a:buNone/>
              <a:defRPr sz="600"/>
            </a:lvl4pPr>
            <a:lvl5pPr marL="1284776" indent="0">
              <a:buNone/>
              <a:defRPr sz="600"/>
            </a:lvl5pPr>
            <a:lvl6pPr marL="1605970" indent="0">
              <a:buNone/>
              <a:defRPr sz="600"/>
            </a:lvl6pPr>
            <a:lvl7pPr marL="1927164" indent="0">
              <a:buNone/>
              <a:defRPr sz="600"/>
            </a:lvl7pPr>
            <a:lvl8pPr marL="2248361" indent="0">
              <a:buNone/>
              <a:defRPr sz="600"/>
            </a:lvl8pPr>
            <a:lvl9pPr marL="256955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1061959"/>
      </p:ext>
    </p:extLst>
  </p:cSld>
  <p:clrMapOvr>
    <a:masterClrMapping/>
  </p:clrMapOvr>
  <p:transition xmlns:p14="http://schemas.microsoft.com/office/powerpoint/2010/main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1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1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192" indent="0">
              <a:buNone/>
              <a:defRPr sz="2000"/>
            </a:lvl2pPr>
            <a:lvl3pPr marL="642387" indent="0">
              <a:buNone/>
              <a:defRPr sz="1700"/>
            </a:lvl3pPr>
            <a:lvl4pPr marL="963580" indent="0">
              <a:buNone/>
              <a:defRPr sz="1400"/>
            </a:lvl4pPr>
            <a:lvl5pPr marL="1284776" indent="0">
              <a:buNone/>
              <a:defRPr sz="1400"/>
            </a:lvl5pPr>
            <a:lvl6pPr marL="1605970" indent="0">
              <a:buNone/>
              <a:defRPr sz="1400"/>
            </a:lvl6pPr>
            <a:lvl7pPr marL="1927164" indent="0">
              <a:buNone/>
              <a:defRPr sz="1400"/>
            </a:lvl7pPr>
            <a:lvl8pPr marL="2248361" indent="0">
              <a:buNone/>
              <a:defRPr sz="1400"/>
            </a:lvl8pPr>
            <a:lvl9pPr marL="2569554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1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192" indent="0">
              <a:buNone/>
              <a:defRPr sz="800"/>
            </a:lvl2pPr>
            <a:lvl3pPr marL="642387" indent="0">
              <a:buNone/>
              <a:defRPr sz="700"/>
            </a:lvl3pPr>
            <a:lvl4pPr marL="963580" indent="0">
              <a:buNone/>
              <a:defRPr sz="600"/>
            </a:lvl4pPr>
            <a:lvl5pPr marL="1284776" indent="0">
              <a:buNone/>
              <a:defRPr sz="600"/>
            </a:lvl5pPr>
            <a:lvl6pPr marL="1605970" indent="0">
              <a:buNone/>
              <a:defRPr sz="600"/>
            </a:lvl6pPr>
            <a:lvl7pPr marL="1927164" indent="0">
              <a:buNone/>
              <a:defRPr sz="600"/>
            </a:lvl7pPr>
            <a:lvl8pPr marL="2248361" indent="0">
              <a:buNone/>
              <a:defRPr sz="600"/>
            </a:lvl8pPr>
            <a:lvl9pPr marL="256955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609381"/>
      </p:ext>
    </p:extLst>
  </p:cSld>
  <p:clrMapOvr>
    <a:masterClrMapping/>
  </p:clrMapOvr>
  <p:transition xmlns:p14="http://schemas.microsoft.com/office/powerpoint/2010/main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57108"/>
      </p:ext>
    </p:extLst>
  </p:cSld>
  <p:clrMapOvr>
    <a:masterClrMapping/>
  </p:clrMapOvr>
  <p:transition xmlns:p14="http://schemas.microsoft.com/office/powerpoint/2010/main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67897"/>
      </p:ext>
    </p:extLst>
  </p:cSld>
  <p:clrMapOvr>
    <a:masterClrMapping/>
  </p:clrMapOvr>
  <p:transition xmlns:p14="http://schemas.microsoft.com/office/powerpoint/2010/main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4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175" indent="0" algn="ctr">
              <a:buNone/>
              <a:defRPr/>
            </a:lvl2pPr>
            <a:lvl3pPr marL="642354" indent="0" algn="ctr">
              <a:buNone/>
              <a:defRPr/>
            </a:lvl3pPr>
            <a:lvl4pPr marL="963530" indent="0" algn="ctr">
              <a:buNone/>
              <a:defRPr/>
            </a:lvl4pPr>
            <a:lvl5pPr marL="1284710" indent="0" algn="ctr">
              <a:buNone/>
              <a:defRPr/>
            </a:lvl5pPr>
            <a:lvl6pPr marL="1605888" indent="0" algn="ctr">
              <a:buNone/>
              <a:defRPr/>
            </a:lvl6pPr>
            <a:lvl7pPr marL="1927066" indent="0" algn="ctr">
              <a:buNone/>
              <a:defRPr/>
            </a:lvl7pPr>
            <a:lvl8pPr marL="2248246" indent="0" algn="ctr">
              <a:buNone/>
              <a:defRPr/>
            </a:lvl8pPr>
            <a:lvl9pPr marL="256942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21314"/>
      </p:ext>
    </p:extLst>
  </p:cSld>
  <p:clrMapOvr>
    <a:masterClrMapping/>
  </p:clrMapOvr>
  <p:transition xmlns:p14="http://schemas.microsoft.com/office/powerpoint/2010/main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02526"/>
      </p:ext>
    </p:extLst>
  </p:cSld>
  <p:clrMapOvr>
    <a:masterClrMapping/>
  </p:clrMapOvr>
  <p:transition xmlns:p14="http://schemas.microsoft.com/office/powerpoint/2010/main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36" tIns="32116" rIns="64236" bIns="32116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175" indent="0">
              <a:buNone/>
              <a:defRPr sz="1300"/>
            </a:lvl2pPr>
            <a:lvl3pPr marL="642354" indent="0">
              <a:buNone/>
              <a:defRPr sz="1100"/>
            </a:lvl3pPr>
            <a:lvl4pPr marL="963530" indent="0">
              <a:buNone/>
              <a:defRPr sz="1000"/>
            </a:lvl4pPr>
            <a:lvl5pPr marL="1284710" indent="0">
              <a:buNone/>
              <a:defRPr sz="1000"/>
            </a:lvl5pPr>
            <a:lvl6pPr marL="1605888" indent="0">
              <a:buNone/>
              <a:defRPr sz="1000"/>
            </a:lvl6pPr>
            <a:lvl7pPr marL="1927066" indent="0">
              <a:buNone/>
              <a:defRPr sz="1000"/>
            </a:lvl7pPr>
            <a:lvl8pPr marL="2248246" indent="0">
              <a:buNone/>
              <a:defRPr sz="1000"/>
            </a:lvl8pPr>
            <a:lvl9pPr marL="256942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50701713"/>
      </p:ext>
    </p:extLst>
  </p:cSld>
  <p:clrMapOvr>
    <a:masterClrMapping/>
  </p:clrMapOvr>
  <p:transition xmlns:p14="http://schemas.microsoft.com/office/powerpoint/2010/main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8" y="178594"/>
            <a:ext cx="4268391" cy="649188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95" y="178594"/>
            <a:ext cx="4268391" cy="649188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9276"/>
      </p:ext>
    </p:extLst>
  </p:cSld>
  <p:clrMapOvr>
    <a:masterClrMapping/>
  </p:clrMapOvr>
  <p:transition xmlns:p14="http://schemas.microsoft.com/office/powerpoint/2010/main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175" indent="0">
              <a:buNone/>
              <a:defRPr sz="1400" b="1"/>
            </a:lvl2pPr>
            <a:lvl3pPr marL="642354" indent="0">
              <a:buNone/>
              <a:defRPr sz="1300" b="1"/>
            </a:lvl3pPr>
            <a:lvl4pPr marL="963530" indent="0">
              <a:buNone/>
              <a:defRPr sz="1100" b="1"/>
            </a:lvl4pPr>
            <a:lvl5pPr marL="1284710" indent="0">
              <a:buNone/>
              <a:defRPr sz="1100" b="1"/>
            </a:lvl5pPr>
            <a:lvl6pPr marL="1605888" indent="0">
              <a:buNone/>
              <a:defRPr sz="1100" b="1"/>
            </a:lvl6pPr>
            <a:lvl7pPr marL="1927066" indent="0">
              <a:buNone/>
              <a:defRPr sz="1100" b="1"/>
            </a:lvl7pPr>
            <a:lvl8pPr marL="2248246" indent="0">
              <a:buNone/>
              <a:defRPr sz="1100" b="1"/>
            </a:lvl8pPr>
            <a:lvl9pPr marL="256942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175" indent="0">
              <a:buNone/>
              <a:defRPr sz="1400" b="1"/>
            </a:lvl2pPr>
            <a:lvl3pPr marL="642354" indent="0">
              <a:buNone/>
              <a:defRPr sz="1300" b="1"/>
            </a:lvl3pPr>
            <a:lvl4pPr marL="963530" indent="0">
              <a:buNone/>
              <a:defRPr sz="1100" b="1"/>
            </a:lvl4pPr>
            <a:lvl5pPr marL="1284710" indent="0">
              <a:buNone/>
              <a:defRPr sz="1100" b="1"/>
            </a:lvl5pPr>
            <a:lvl6pPr marL="1605888" indent="0">
              <a:buNone/>
              <a:defRPr sz="1100" b="1"/>
            </a:lvl6pPr>
            <a:lvl7pPr marL="1927066" indent="0">
              <a:buNone/>
              <a:defRPr sz="1100" b="1"/>
            </a:lvl7pPr>
            <a:lvl8pPr marL="2248246" indent="0">
              <a:buNone/>
              <a:defRPr sz="1100" b="1"/>
            </a:lvl8pPr>
            <a:lvl9pPr marL="256942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83665"/>
      </p:ext>
    </p:extLst>
  </p:cSld>
  <p:clrMapOvr>
    <a:masterClrMapping/>
  </p:clrMapOvr>
  <p:transition xmlns:p14="http://schemas.microsoft.com/office/powerpoint/2010/main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089039"/>
      </p:ext>
    </p:extLst>
  </p:cSld>
  <p:clrMapOvr>
    <a:masterClrMapping/>
  </p:clrMapOvr>
  <p:transition xmlns:p14="http://schemas.microsoft.com/office/powerpoint/2010/main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6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3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51193"/>
      </p:ext>
    </p:extLst>
  </p:cSld>
  <p:clrMapOvr>
    <a:masterClrMapping/>
  </p:clrMapOvr>
  <p:transition xmlns:p14="http://schemas.microsoft.com/office/powerpoint/2010/main"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3284625"/>
      </p:ext>
    </p:extLst>
  </p:cSld>
  <p:clrMapOvr>
    <a:masterClrMapping/>
  </p:clrMapOvr>
  <p:transition xmlns:p14="http://schemas.microsoft.com/office/powerpoint/2010/main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4" y="273490"/>
            <a:ext cx="3008189" cy="1161975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4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175" indent="0">
              <a:buNone/>
              <a:defRPr sz="800"/>
            </a:lvl2pPr>
            <a:lvl3pPr marL="642354" indent="0">
              <a:buNone/>
              <a:defRPr sz="700"/>
            </a:lvl3pPr>
            <a:lvl4pPr marL="963530" indent="0">
              <a:buNone/>
              <a:defRPr sz="600"/>
            </a:lvl4pPr>
            <a:lvl5pPr marL="1284710" indent="0">
              <a:buNone/>
              <a:defRPr sz="600"/>
            </a:lvl5pPr>
            <a:lvl6pPr marL="1605888" indent="0">
              <a:buNone/>
              <a:defRPr sz="600"/>
            </a:lvl6pPr>
            <a:lvl7pPr marL="1927066" indent="0">
              <a:buNone/>
              <a:defRPr sz="600"/>
            </a:lvl7pPr>
            <a:lvl8pPr marL="2248246" indent="0">
              <a:buNone/>
              <a:defRPr sz="600"/>
            </a:lvl8pPr>
            <a:lvl9pPr marL="256942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2738752"/>
      </p:ext>
    </p:extLst>
  </p:cSld>
  <p:clrMapOvr>
    <a:masterClrMapping/>
  </p:clrMapOvr>
  <p:transition xmlns:p14="http://schemas.microsoft.com/office/powerpoint/2010/main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2" y="4800824"/>
            <a:ext cx="5486177" cy="567035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2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175" indent="0">
              <a:buNone/>
              <a:defRPr sz="2000"/>
            </a:lvl2pPr>
            <a:lvl3pPr marL="642354" indent="0">
              <a:buNone/>
              <a:defRPr sz="1700"/>
            </a:lvl3pPr>
            <a:lvl4pPr marL="963530" indent="0">
              <a:buNone/>
              <a:defRPr sz="1400"/>
            </a:lvl4pPr>
            <a:lvl5pPr marL="1284710" indent="0">
              <a:buNone/>
              <a:defRPr sz="1400"/>
            </a:lvl5pPr>
            <a:lvl6pPr marL="1605888" indent="0">
              <a:buNone/>
              <a:defRPr sz="1400"/>
            </a:lvl6pPr>
            <a:lvl7pPr marL="1927066" indent="0">
              <a:buNone/>
              <a:defRPr sz="1400"/>
            </a:lvl7pPr>
            <a:lvl8pPr marL="2248246" indent="0">
              <a:buNone/>
              <a:defRPr sz="1400"/>
            </a:lvl8pPr>
            <a:lvl9pPr marL="2569423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2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175" indent="0">
              <a:buNone/>
              <a:defRPr sz="800"/>
            </a:lvl2pPr>
            <a:lvl3pPr marL="642354" indent="0">
              <a:buNone/>
              <a:defRPr sz="700"/>
            </a:lvl3pPr>
            <a:lvl4pPr marL="963530" indent="0">
              <a:buNone/>
              <a:defRPr sz="600"/>
            </a:lvl4pPr>
            <a:lvl5pPr marL="1284710" indent="0">
              <a:buNone/>
              <a:defRPr sz="600"/>
            </a:lvl5pPr>
            <a:lvl6pPr marL="1605888" indent="0">
              <a:buNone/>
              <a:defRPr sz="600"/>
            </a:lvl6pPr>
            <a:lvl7pPr marL="1927066" indent="0">
              <a:buNone/>
              <a:defRPr sz="600"/>
            </a:lvl7pPr>
            <a:lvl8pPr marL="2248246" indent="0">
              <a:buNone/>
              <a:defRPr sz="600"/>
            </a:lvl8pPr>
            <a:lvl9pPr marL="256942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7712319"/>
      </p:ext>
    </p:extLst>
  </p:cSld>
  <p:clrMapOvr>
    <a:masterClrMapping/>
  </p:clrMapOvr>
  <p:transition xmlns:p14="http://schemas.microsoft.com/office/powerpoint/2010/main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770203"/>
      </p:ext>
    </p:extLst>
  </p:cSld>
  <p:clrMapOvr>
    <a:masterClrMapping/>
  </p:clrMapOvr>
  <p:transition xmlns:p14="http://schemas.microsoft.com/office/powerpoint/2010/main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491883"/>
          </a:xfrm>
          <a:prstGeom prst="rect">
            <a:avLst/>
          </a:prstGeom>
        </p:spPr>
        <p:txBody>
          <a:bodyPr vert="eaVert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49188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22686"/>
      </p:ext>
    </p:extLst>
  </p:cSld>
  <p:clrMapOvr>
    <a:masterClrMapping/>
  </p:clrMapOvr>
  <p:transition xmlns:p14="http://schemas.microsoft.com/office/powerpoint/2010/main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5"/>
            <a:ext cx="6400354" cy="1752451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 algn="ctr">
              <a:buNone/>
              <a:defRPr/>
            </a:lvl1pPr>
            <a:lvl2pPr marL="321159" indent="0" algn="ctr">
              <a:buNone/>
              <a:defRPr/>
            </a:lvl2pPr>
            <a:lvl3pPr marL="642321" indent="0" algn="ctr">
              <a:buNone/>
              <a:defRPr/>
            </a:lvl3pPr>
            <a:lvl4pPr marL="963480" indent="0" algn="ctr">
              <a:buNone/>
              <a:defRPr/>
            </a:lvl4pPr>
            <a:lvl5pPr marL="1284645" indent="0" algn="ctr">
              <a:buNone/>
              <a:defRPr/>
            </a:lvl5pPr>
            <a:lvl6pPr marL="1605806" indent="0" algn="ctr">
              <a:buNone/>
              <a:defRPr/>
            </a:lvl6pPr>
            <a:lvl7pPr marL="1926967" indent="0" algn="ctr">
              <a:buNone/>
              <a:defRPr/>
            </a:lvl7pPr>
            <a:lvl8pPr marL="2248131" indent="0" algn="ctr">
              <a:buNone/>
              <a:defRPr/>
            </a:lvl8pPr>
            <a:lvl9pPr marL="256929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04374"/>
      </p:ext>
    </p:extLst>
  </p:cSld>
  <p:clrMapOvr>
    <a:masterClrMapping/>
  </p:clrMapOvr>
  <p:transition xmlns:p14="http://schemas.microsoft.com/office/powerpoint/2010/main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5"/>
            <a:ext cx="8228707" cy="4525119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51273"/>
      </p:ext>
    </p:extLst>
  </p:cSld>
  <p:clrMapOvr>
    <a:masterClrMapping/>
  </p:clrMapOvr>
  <p:transition xmlns:p14="http://schemas.microsoft.com/office/powerpoint/2010/main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32" tIns="32114" rIns="64232" bIns="32114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marL="0" indent="0">
              <a:buNone/>
              <a:defRPr sz="1400"/>
            </a:lvl1pPr>
            <a:lvl2pPr marL="321159" indent="0">
              <a:buNone/>
              <a:defRPr sz="1300"/>
            </a:lvl2pPr>
            <a:lvl3pPr marL="642321" indent="0">
              <a:buNone/>
              <a:defRPr sz="1100"/>
            </a:lvl3pPr>
            <a:lvl4pPr marL="963480" indent="0">
              <a:buNone/>
              <a:defRPr sz="1000"/>
            </a:lvl4pPr>
            <a:lvl5pPr marL="1284645" indent="0">
              <a:buNone/>
              <a:defRPr sz="1000"/>
            </a:lvl5pPr>
            <a:lvl6pPr marL="1605806" indent="0">
              <a:buNone/>
              <a:defRPr sz="1000"/>
            </a:lvl6pPr>
            <a:lvl7pPr marL="1926967" indent="0">
              <a:buNone/>
              <a:defRPr sz="1000"/>
            </a:lvl7pPr>
            <a:lvl8pPr marL="2248131" indent="0">
              <a:buNone/>
              <a:defRPr sz="1000"/>
            </a:lvl8pPr>
            <a:lvl9pPr marL="2569291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0857716"/>
      </p:ext>
    </p:extLst>
  </p:cSld>
  <p:clrMapOvr>
    <a:masterClrMapping/>
  </p:clrMapOvr>
  <p:transition xmlns:p14="http://schemas.microsoft.com/office/powerpoint/2010/main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5"/>
            <a:ext cx="4060775" cy="4525119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5"/>
            <a:ext cx="4060775" cy="4525119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211547"/>
      </p:ext>
    </p:extLst>
  </p:cSld>
  <p:clrMapOvr>
    <a:masterClrMapping/>
  </p:clrMapOvr>
  <p:transition xmlns:p14="http://schemas.microsoft.com/office/powerpoint/2010/main"/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marL="0" indent="0">
              <a:buNone/>
              <a:defRPr sz="1700" b="1"/>
            </a:lvl1pPr>
            <a:lvl2pPr marL="321159" indent="0">
              <a:buNone/>
              <a:defRPr sz="1400" b="1"/>
            </a:lvl2pPr>
            <a:lvl3pPr marL="642321" indent="0">
              <a:buNone/>
              <a:defRPr sz="1300" b="1"/>
            </a:lvl3pPr>
            <a:lvl4pPr marL="963480" indent="0">
              <a:buNone/>
              <a:defRPr sz="1100" b="1"/>
            </a:lvl4pPr>
            <a:lvl5pPr marL="1284645" indent="0">
              <a:buNone/>
              <a:defRPr sz="1100" b="1"/>
            </a:lvl5pPr>
            <a:lvl6pPr marL="1605806" indent="0">
              <a:buNone/>
              <a:defRPr sz="1100" b="1"/>
            </a:lvl6pPr>
            <a:lvl7pPr marL="1926967" indent="0">
              <a:buNone/>
              <a:defRPr sz="1100" b="1"/>
            </a:lvl7pPr>
            <a:lvl8pPr marL="2248131" indent="0">
              <a:buNone/>
              <a:defRPr sz="1100" b="1"/>
            </a:lvl8pPr>
            <a:lvl9pPr marL="256929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marL="0" indent="0">
              <a:buNone/>
              <a:defRPr sz="1700" b="1"/>
            </a:lvl1pPr>
            <a:lvl2pPr marL="321159" indent="0">
              <a:buNone/>
              <a:defRPr sz="1400" b="1"/>
            </a:lvl2pPr>
            <a:lvl3pPr marL="642321" indent="0">
              <a:buNone/>
              <a:defRPr sz="1300" b="1"/>
            </a:lvl3pPr>
            <a:lvl4pPr marL="963480" indent="0">
              <a:buNone/>
              <a:defRPr sz="1100" b="1"/>
            </a:lvl4pPr>
            <a:lvl5pPr marL="1284645" indent="0">
              <a:buNone/>
              <a:defRPr sz="1100" b="1"/>
            </a:lvl5pPr>
            <a:lvl6pPr marL="1605806" indent="0">
              <a:buNone/>
              <a:defRPr sz="1100" b="1"/>
            </a:lvl6pPr>
            <a:lvl7pPr marL="1926967" indent="0">
              <a:buNone/>
              <a:defRPr sz="1100" b="1"/>
            </a:lvl7pPr>
            <a:lvl8pPr marL="2248131" indent="0">
              <a:buNone/>
              <a:defRPr sz="1100" b="1"/>
            </a:lvl8pPr>
            <a:lvl9pPr marL="256929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27879"/>
      </p:ext>
    </p:extLst>
  </p:cSld>
  <p:clrMapOvr>
    <a:masterClrMapping/>
  </p:clrMapOvr>
  <p:transition xmlns:p14="http://schemas.microsoft.com/office/powerpoint/2010/main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74" indent="0">
              <a:buNone/>
              <a:defRPr sz="1400" b="1"/>
            </a:lvl2pPr>
            <a:lvl3pPr marL="642750" indent="0">
              <a:buNone/>
              <a:defRPr sz="1300" b="1"/>
            </a:lvl3pPr>
            <a:lvl4pPr marL="964124" indent="0">
              <a:buNone/>
              <a:defRPr sz="1100" b="1"/>
            </a:lvl4pPr>
            <a:lvl5pPr marL="1285500" indent="0">
              <a:buNone/>
              <a:defRPr sz="1100" b="1"/>
            </a:lvl5pPr>
            <a:lvl6pPr marL="1606877" indent="0">
              <a:buNone/>
              <a:defRPr sz="1100" b="1"/>
            </a:lvl6pPr>
            <a:lvl7pPr marL="1928250" indent="0">
              <a:buNone/>
              <a:defRPr sz="1100" b="1"/>
            </a:lvl7pPr>
            <a:lvl8pPr marL="2249626" indent="0">
              <a:buNone/>
              <a:defRPr sz="1100" b="1"/>
            </a:lvl8pPr>
            <a:lvl9pPr marL="257100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74" indent="0">
              <a:buNone/>
              <a:defRPr sz="1400" b="1"/>
            </a:lvl2pPr>
            <a:lvl3pPr marL="642750" indent="0">
              <a:buNone/>
              <a:defRPr sz="1300" b="1"/>
            </a:lvl3pPr>
            <a:lvl4pPr marL="964124" indent="0">
              <a:buNone/>
              <a:defRPr sz="1100" b="1"/>
            </a:lvl4pPr>
            <a:lvl5pPr marL="1285500" indent="0">
              <a:buNone/>
              <a:defRPr sz="1100" b="1"/>
            </a:lvl5pPr>
            <a:lvl6pPr marL="1606877" indent="0">
              <a:buNone/>
              <a:defRPr sz="1100" b="1"/>
            </a:lvl6pPr>
            <a:lvl7pPr marL="1928250" indent="0">
              <a:buNone/>
              <a:defRPr sz="1100" b="1"/>
            </a:lvl7pPr>
            <a:lvl8pPr marL="2249626" indent="0">
              <a:buNone/>
              <a:defRPr sz="1100" b="1"/>
            </a:lvl8pPr>
            <a:lvl9pPr marL="257100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55767"/>
      </p:ext>
    </p:extLst>
  </p:cSld>
  <p:clrMapOvr>
    <a:masterClrMapping/>
  </p:clrMapOvr>
  <p:transition xmlns:p14="http://schemas.microsoft.com/office/powerpoint/2010/main"/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08214"/>
      </p:ext>
    </p:extLst>
  </p:cSld>
  <p:clrMapOvr>
    <a:masterClrMapping/>
  </p:clrMapOvr>
  <p:transition xmlns:p14="http://schemas.microsoft.com/office/powerpoint/2010/main"/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7236938"/>
      </p:ext>
    </p:extLst>
  </p:cSld>
  <p:clrMapOvr>
    <a:masterClrMapping/>
  </p:clrMapOvr>
  <p:transition xmlns:p14="http://schemas.microsoft.com/office/powerpoint/2010/main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5" y="273491"/>
            <a:ext cx="3008189" cy="1161975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5" y="1435448"/>
            <a:ext cx="3008189" cy="4690318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>
              <a:buNone/>
              <a:defRPr sz="1000"/>
            </a:lvl1pPr>
            <a:lvl2pPr marL="321159" indent="0">
              <a:buNone/>
              <a:defRPr sz="800"/>
            </a:lvl2pPr>
            <a:lvl3pPr marL="642321" indent="0">
              <a:buNone/>
              <a:defRPr sz="700"/>
            </a:lvl3pPr>
            <a:lvl4pPr marL="963480" indent="0">
              <a:buNone/>
              <a:defRPr sz="600"/>
            </a:lvl4pPr>
            <a:lvl5pPr marL="1284645" indent="0">
              <a:buNone/>
              <a:defRPr sz="600"/>
            </a:lvl5pPr>
            <a:lvl6pPr marL="1605806" indent="0">
              <a:buNone/>
              <a:defRPr sz="600"/>
            </a:lvl6pPr>
            <a:lvl7pPr marL="1926967" indent="0">
              <a:buNone/>
              <a:defRPr sz="600"/>
            </a:lvl7pPr>
            <a:lvl8pPr marL="2248131" indent="0">
              <a:buNone/>
              <a:defRPr sz="600"/>
            </a:lvl8pPr>
            <a:lvl9pPr marL="256929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9041922"/>
      </p:ext>
    </p:extLst>
  </p:cSld>
  <p:clrMapOvr>
    <a:masterClrMapping/>
  </p:clrMapOvr>
  <p:transition xmlns:p14="http://schemas.microsoft.com/office/powerpoint/2010/main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3" y="4800824"/>
            <a:ext cx="5486177" cy="567035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3" y="612800"/>
            <a:ext cx="5486177" cy="4114354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>
              <a:buNone/>
              <a:defRPr sz="2200"/>
            </a:lvl1pPr>
            <a:lvl2pPr marL="321159" indent="0">
              <a:buNone/>
              <a:defRPr sz="2000"/>
            </a:lvl2pPr>
            <a:lvl3pPr marL="642321" indent="0">
              <a:buNone/>
              <a:defRPr sz="1700"/>
            </a:lvl3pPr>
            <a:lvl4pPr marL="963480" indent="0">
              <a:buNone/>
              <a:defRPr sz="1400"/>
            </a:lvl4pPr>
            <a:lvl5pPr marL="1284645" indent="0">
              <a:buNone/>
              <a:defRPr sz="1400"/>
            </a:lvl5pPr>
            <a:lvl6pPr marL="1605806" indent="0">
              <a:buNone/>
              <a:defRPr sz="1400"/>
            </a:lvl6pPr>
            <a:lvl7pPr marL="1926967" indent="0">
              <a:buNone/>
              <a:defRPr sz="1400"/>
            </a:lvl7pPr>
            <a:lvl8pPr marL="2248131" indent="0">
              <a:buNone/>
              <a:defRPr sz="1400"/>
            </a:lvl8pPr>
            <a:lvl9pPr marL="2569291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3" y="5367860"/>
            <a:ext cx="5486177" cy="804788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>
              <a:buNone/>
              <a:defRPr sz="1000"/>
            </a:lvl1pPr>
            <a:lvl2pPr marL="321159" indent="0">
              <a:buNone/>
              <a:defRPr sz="800"/>
            </a:lvl2pPr>
            <a:lvl3pPr marL="642321" indent="0">
              <a:buNone/>
              <a:defRPr sz="700"/>
            </a:lvl3pPr>
            <a:lvl4pPr marL="963480" indent="0">
              <a:buNone/>
              <a:defRPr sz="600"/>
            </a:lvl4pPr>
            <a:lvl5pPr marL="1284645" indent="0">
              <a:buNone/>
              <a:defRPr sz="600"/>
            </a:lvl5pPr>
            <a:lvl6pPr marL="1605806" indent="0">
              <a:buNone/>
              <a:defRPr sz="600"/>
            </a:lvl6pPr>
            <a:lvl7pPr marL="1926967" indent="0">
              <a:buNone/>
              <a:defRPr sz="600"/>
            </a:lvl7pPr>
            <a:lvl8pPr marL="2248131" indent="0">
              <a:buNone/>
              <a:defRPr sz="600"/>
            </a:lvl8pPr>
            <a:lvl9pPr marL="256929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0691425"/>
      </p:ext>
    </p:extLst>
  </p:cSld>
  <p:clrMapOvr>
    <a:masterClrMapping/>
  </p:clrMapOvr>
  <p:transition xmlns:p14="http://schemas.microsoft.com/office/powerpoint/2010/main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5"/>
            <a:ext cx="8228707" cy="4525119"/>
          </a:xfrm>
          <a:prstGeom prst="rect">
            <a:avLst/>
          </a:prstGeom>
        </p:spPr>
        <p:txBody>
          <a:bodyPr vert="eaVert" lIns="64232" tIns="32114" rIns="64232" bIns="32114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400467"/>
      </p:ext>
    </p:extLst>
  </p:cSld>
  <p:clrMapOvr>
    <a:masterClrMapping/>
  </p:clrMapOvr>
  <p:transition xmlns:p14="http://schemas.microsoft.com/office/powerpoint/2010/main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32" tIns="32114" rIns="64232" bIns="32114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79126"/>
      </p:ext>
    </p:extLst>
  </p:cSld>
  <p:clrMapOvr>
    <a:masterClrMapping/>
  </p:clrMapOvr>
  <p:transition xmlns:p14="http://schemas.microsoft.com/office/powerpoint/2010/main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29" tIns="32113" rIns="64229" bIns="3211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6"/>
            <a:ext cx="6400354" cy="1752451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 algn="ctr">
              <a:buNone/>
              <a:defRPr/>
            </a:lvl1pPr>
            <a:lvl2pPr marL="321142" indent="0" algn="ctr">
              <a:buNone/>
              <a:defRPr/>
            </a:lvl2pPr>
            <a:lvl3pPr marL="642288" indent="0" algn="ctr">
              <a:buNone/>
              <a:defRPr/>
            </a:lvl3pPr>
            <a:lvl4pPr marL="963431" indent="0" algn="ctr">
              <a:buNone/>
              <a:defRPr/>
            </a:lvl4pPr>
            <a:lvl5pPr marL="1284579" indent="0" algn="ctr">
              <a:buNone/>
              <a:defRPr/>
            </a:lvl5pPr>
            <a:lvl6pPr marL="1605724" indent="0" algn="ctr">
              <a:buNone/>
              <a:defRPr/>
            </a:lvl6pPr>
            <a:lvl7pPr marL="1926868" indent="0" algn="ctr">
              <a:buNone/>
              <a:defRPr/>
            </a:lvl7pPr>
            <a:lvl8pPr marL="2248016" indent="0" algn="ctr">
              <a:buNone/>
              <a:defRPr/>
            </a:lvl8pPr>
            <a:lvl9pPr marL="256916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39607"/>
      </p:ext>
    </p:extLst>
  </p:cSld>
  <p:clrMapOvr>
    <a:masterClrMapping/>
  </p:clrMapOvr>
  <p:transition xmlns:p14="http://schemas.microsoft.com/office/powerpoint/2010/main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29" tIns="32113" rIns="64229" bIns="3211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6"/>
            <a:ext cx="8228707" cy="4525119"/>
          </a:xfrm>
          <a:prstGeom prst="rect">
            <a:avLst/>
          </a:prstGeom>
        </p:spPr>
        <p:txBody>
          <a:bodyPr vert="horz" lIns="64229" tIns="32113" rIns="64229" bIns="3211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802"/>
      </p:ext>
    </p:extLst>
  </p:cSld>
  <p:clrMapOvr>
    <a:masterClrMapping/>
  </p:clrMapOvr>
  <p:transition xmlns:p14="http://schemas.microsoft.com/office/powerpoint/2010/main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29" tIns="32113" rIns="64229" bIns="32113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marL="0" indent="0">
              <a:buNone/>
              <a:defRPr sz="1400"/>
            </a:lvl1pPr>
            <a:lvl2pPr marL="321142" indent="0">
              <a:buNone/>
              <a:defRPr sz="1300"/>
            </a:lvl2pPr>
            <a:lvl3pPr marL="642288" indent="0">
              <a:buNone/>
              <a:defRPr sz="1100"/>
            </a:lvl3pPr>
            <a:lvl4pPr marL="963431" indent="0">
              <a:buNone/>
              <a:defRPr sz="1000"/>
            </a:lvl4pPr>
            <a:lvl5pPr marL="1284579" indent="0">
              <a:buNone/>
              <a:defRPr sz="1000"/>
            </a:lvl5pPr>
            <a:lvl6pPr marL="1605724" indent="0">
              <a:buNone/>
              <a:defRPr sz="1000"/>
            </a:lvl6pPr>
            <a:lvl7pPr marL="1926868" indent="0">
              <a:buNone/>
              <a:defRPr sz="1000"/>
            </a:lvl7pPr>
            <a:lvl8pPr marL="2248016" indent="0">
              <a:buNone/>
              <a:defRPr sz="1000"/>
            </a:lvl8pPr>
            <a:lvl9pPr marL="256916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7199311"/>
      </p:ext>
    </p:extLst>
  </p:cSld>
  <p:clrMapOvr>
    <a:masterClrMapping/>
  </p:clrMapOvr>
  <p:transition xmlns:p14="http://schemas.microsoft.com/office/powerpoint/2010/main"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29" tIns="32113" rIns="64229" bIns="3211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6"/>
            <a:ext cx="4060775" cy="4525119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6"/>
            <a:ext cx="4060775" cy="4525119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75160"/>
      </p:ext>
    </p:extLst>
  </p:cSld>
  <p:clrMapOvr>
    <a:masterClrMapping/>
  </p:clrMapOvr>
  <p:transition xmlns:p14="http://schemas.microsoft.com/office/powerpoint/2010/main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48514"/>
      </p:ext>
    </p:extLst>
  </p:cSld>
  <p:clrMapOvr>
    <a:masterClrMapping/>
  </p:clrMapOvr>
  <p:transition xmlns:p14="http://schemas.microsoft.com/office/powerpoint/2010/main"/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marL="0" indent="0">
              <a:buNone/>
              <a:defRPr sz="1700" b="1"/>
            </a:lvl1pPr>
            <a:lvl2pPr marL="321142" indent="0">
              <a:buNone/>
              <a:defRPr sz="1400" b="1"/>
            </a:lvl2pPr>
            <a:lvl3pPr marL="642288" indent="0">
              <a:buNone/>
              <a:defRPr sz="1300" b="1"/>
            </a:lvl3pPr>
            <a:lvl4pPr marL="963431" indent="0">
              <a:buNone/>
              <a:defRPr sz="1100" b="1"/>
            </a:lvl4pPr>
            <a:lvl5pPr marL="1284579" indent="0">
              <a:buNone/>
              <a:defRPr sz="1100" b="1"/>
            </a:lvl5pPr>
            <a:lvl6pPr marL="1605724" indent="0">
              <a:buNone/>
              <a:defRPr sz="1100" b="1"/>
            </a:lvl6pPr>
            <a:lvl7pPr marL="1926868" indent="0">
              <a:buNone/>
              <a:defRPr sz="1100" b="1"/>
            </a:lvl7pPr>
            <a:lvl8pPr marL="2248016" indent="0">
              <a:buNone/>
              <a:defRPr sz="1100" b="1"/>
            </a:lvl8pPr>
            <a:lvl9pPr marL="256916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marL="0" indent="0">
              <a:buNone/>
              <a:defRPr sz="1700" b="1"/>
            </a:lvl1pPr>
            <a:lvl2pPr marL="321142" indent="0">
              <a:buNone/>
              <a:defRPr sz="1400" b="1"/>
            </a:lvl2pPr>
            <a:lvl3pPr marL="642288" indent="0">
              <a:buNone/>
              <a:defRPr sz="1300" b="1"/>
            </a:lvl3pPr>
            <a:lvl4pPr marL="963431" indent="0">
              <a:buNone/>
              <a:defRPr sz="1100" b="1"/>
            </a:lvl4pPr>
            <a:lvl5pPr marL="1284579" indent="0">
              <a:buNone/>
              <a:defRPr sz="1100" b="1"/>
            </a:lvl5pPr>
            <a:lvl6pPr marL="1605724" indent="0">
              <a:buNone/>
              <a:defRPr sz="1100" b="1"/>
            </a:lvl6pPr>
            <a:lvl7pPr marL="1926868" indent="0">
              <a:buNone/>
              <a:defRPr sz="1100" b="1"/>
            </a:lvl7pPr>
            <a:lvl8pPr marL="2248016" indent="0">
              <a:buNone/>
              <a:defRPr sz="1100" b="1"/>
            </a:lvl8pPr>
            <a:lvl9pPr marL="256916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41267"/>
      </p:ext>
    </p:extLst>
  </p:cSld>
  <p:clrMapOvr>
    <a:masterClrMapping/>
  </p:clrMapOvr>
  <p:transition xmlns:p14="http://schemas.microsoft.com/office/powerpoint/2010/main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29" tIns="32113" rIns="64229" bIns="3211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092614"/>
      </p:ext>
    </p:extLst>
  </p:cSld>
  <p:clrMapOvr>
    <a:masterClrMapping/>
  </p:clrMapOvr>
  <p:transition xmlns:p14="http://schemas.microsoft.com/office/powerpoint/2010/main"/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258202"/>
      </p:ext>
    </p:extLst>
  </p:cSld>
  <p:clrMapOvr>
    <a:masterClrMapping/>
  </p:clrMapOvr>
  <p:transition xmlns:p14="http://schemas.microsoft.com/office/powerpoint/2010/main"/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6" y="273492"/>
            <a:ext cx="3008189" cy="1161975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6" y="1435448"/>
            <a:ext cx="3008189" cy="4690318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>
              <a:buNone/>
              <a:defRPr sz="1000"/>
            </a:lvl1pPr>
            <a:lvl2pPr marL="321142" indent="0">
              <a:buNone/>
              <a:defRPr sz="800"/>
            </a:lvl2pPr>
            <a:lvl3pPr marL="642288" indent="0">
              <a:buNone/>
              <a:defRPr sz="700"/>
            </a:lvl3pPr>
            <a:lvl4pPr marL="963431" indent="0">
              <a:buNone/>
              <a:defRPr sz="600"/>
            </a:lvl4pPr>
            <a:lvl5pPr marL="1284579" indent="0">
              <a:buNone/>
              <a:defRPr sz="600"/>
            </a:lvl5pPr>
            <a:lvl6pPr marL="1605724" indent="0">
              <a:buNone/>
              <a:defRPr sz="600"/>
            </a:lvl6pPr>
            <a:lvl7pPr marL="1926868" indent="0">
              <a:buNone/>
              <a:defRPr sz="600"/>
            </a:lvl7pPr>
            <a:lvl8pPr marL="2248016" indent="0">
              <a:buNone/>
              <a:defRPr sz="600"/>
            </a:lvl8pPr>
            <a:lvl9pPr marL="256916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7352091"/>
      </p:ext>
    </p:extLst>
  </p:cSld>
  <p:clrMapOvr>
    <a:masterClrMapping/>
  </p:clrMapOvr>
  <p:transition xmlns:p14="http://schemas.microsoft.com/office/powerpoint/2010/main"/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4" y="4800824"/>
            <a:ext cx="5486177" cy="567035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4" y="612800"/>
            <a:ext cx="5486177" cy="4114354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>
              <a:buNone/>
              <a:defRPr sz="2200"/>
            </a:lvl1pPr>
            <a:lvl2pPr marL="321142" indent="0">
              <a:buNone/>
              <a:defRPr sz="2000"/>
            </a:lvl2pPr>
            <a:lvl3pPr marL="642288" indent="0">
              <a:buNone/>
              <a:defRPr sz="1700"/>
            </a:lvl3pPr>
            <a:lvl4pPr marL="963431" indent="0">
              <a:buNone/>
              <a:defRPr sz="1400"/>
            </a:lvl4pPr>
            <a:lvl5pPr marL="1284579" indent="0">
              <a:buNone/>
              <a:defRPr sz="1400"/>
            </a:lvl5pPr>
            <a:lvl6pPr marL="1605724" indent="0">
              <a:buNone/>
              <a:defRPr sz="1400"/>
            </a:lvl6pPr>
            <a:lvl7pPr marL="1926868" indent="0">
              <a:buNone/>
              <a:defRPr sz="1400"/>
            </a:lvl7pPr>
            <a:lvl8pPr marL="2248016" indent="0">
              <a:buNone/>
              <a:defRPr sz="1400"/>
            </a:lvl8pPr>
            <a:lvl9pPr marL="2569160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4" y="5367860"/>
            <a:ext cx="5486177" cy="804788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>
              <a:buNone/>
              <a:defRPr sz="1000"/>
            </a:lvl1pPr>
            <a:lvl2pPr marL="321142" indent="0">
              <a:buNone/>
              <a:defRPr sz="800"/>
            </a:lvl2pPr>
            <a:lvl3pPr marL="642288" indent="0">
              <a:buNone/>
              <a:defRPr sz="700"/>
            </a:lvl3pPr>
            <a:lvl4pPr marL="963431" indent="0">
              <a:buNone/>
              <a:defRPr sz="600"/>
            </a:lvl4pPr>
            <a:lvl5pPr marL="1284579" indent="0">
              <a:buNone/>
              <a:defRPr sz="600"/>
            </a:lvl5pPr>
            <a:lvl6pPr marL="1605724" indent="0">
              <a:buNone/>
              <a:defRPr sz="600"/>
            </a:lvl6pPr>
            <a:lvl7pPr marL="1926868" indent="0">
              <a:buNone/>
              <a:defRPr sz="600"/>
            </a:lvl7pPr>
            <a:lvl8pPr marL="2248016" indent="0">
              <a:buNone/>
              <a:defRPr sz="600"/>
            </a:lvl8pPr>
            <a:lvl9pPr marL="256916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190270"/>
      </p:ext>
    </p:extLst>
  </p:cSld>
  <p:clrMapOvr>
    <a:masterClrMapping/>
  </p:clrMapOvr>
  <p:transition xmlns:p14="http://schemas.microsoft.com/office/powerpoint/2010/main"/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29" tIns="32113" rIns="64229" bIns="3211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6"/>
            <a:ext cx="8228707" cy="4525119"/>
          </a:xfrm>
          <a:prstGeom prst="rect">
            <a:avLst/>
          </a:prstGeom>
        </p:spPr>
        <p:txBody>
          <a:bodyPr vert="eaVert" lIns="64229" tIns="32113" rIns="64229" bIns="3211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28048"/>
      </p:ext>
    </p:extLst>
  </p:cSld>
  <p:clrMapOvr>
    <a:masterClrMapping/>
  </p:clrMapOvr>
  <p:transition xmlns:p14="http://schemas.microsoft.com/office/powerpoint/2010/main"/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29" tIns="32113" rIns="64229" bIns="3211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29" tIns="32113" rIns="64229" bIns="3211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43596"/>
      </p:ext>
    </p:extLst>
  </p:cSld>
  <p:clrMapOvr>
    <a:masterClrMapping/>
  </p:clrMapOvr>
  <p:transition xmlns:p14="http://schemas.microsoft.com/office/powerpoint/2010/main"/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7"/>
            <a:ext cx="6400354" cy="1752451"/>
          </a:xfrm>
          <a:prstGeom prst="rect">
            <a:avLst/>
          </a:prstGeom>
        </p:spPr>
        <p:txBody>
          <a:bodyPr vert="horz" lIns="64225" tIns="32111" rIns="64225" bIns="32111"/>
          <a:lstStyle>
            <a:lvl1pPr marL="0" indent="0" algn="ctr">
              <a:buNone/>
              <a:defRPr/>
            </a:lvl1pPr>
            <a:lvl2pPr marL="321125" indent="0" algn="ctr">
              <a:buNone/>
              <a:defRPr/>
            </a:lvl2pPr>
            <a:lvl3pPr marL="642255" indent="0" algn="ctr">
              <a:buNone/>
              <a:defRPr/>
            </a:lvl3pPr>
            <a:lvl4pPr marL="963382" indent="0" algn="ctr">
              <a:buNone/>
              <a:defRPr/>
            </a:lvl4pPr>
            <a:lvl5pPr marL="1284513" indent="0" algn="ctr">
              <a:buNone/>
              <a:defRPr/>
            </a:lvl5pPr>
            <a:lvl6pPr marL="1605642" indent="0" algn="ctr">
              <a:buNone/>
              <a:defRPr/>
            </a:lvl6pPr>
            <a:lvl7pPr marL="1926770" indent="0" algn="ctr">
              <a:buNone/>
              <a:defRPr/>
            </a:lvl7pPr>
            <a:lvl8pPr marL="2247901" indent="0" algn="ctr">
              <a:buNone/>
              <a:defRPr/>
            </a:lvl8pPr>
            <a:lvl9pPr marL="2569028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44853"/>
      </p:ext>
    </p:extLst>
  </p:cSld>
  <p:clrMapOvr>
    <a:masterClrMapping/>
  </p:clrMapOvr>
  <p:transition xmlns:p14="http://schemas.microsoft.com/office/powerpoint/2010/main"/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7"/>
            <a:ext cx="8228707" cy="4525119"/>
          </a:xfrm>
          <a:prstGeom prst="rect">
            <a:avLst/>
          </a:prstGeom>
        </p:spPr>
        <p:txBody>
          <a:bodyPr vert="horz" lIns="64225" tIns="32111" rIns="64225" bIns="3211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636858"/>
      </p:ext>
    </p:extLst>
  </p:cSld>
  <p:clrMapOvr>
    <a:masterClrMapping/>
  </p:clrMapOvr>
  <p:transition xmlns:p14="http://schemas.microsoft.com/office/powerpoint/2010/main"/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25" tIns="32111" rIns="64225" bIns="32111" anchor="b"/>
          <a:lstStyle>
            <a:lvl1pPr marL="0" indent="0">
              <a:buNone/>
              <a:defRPr sz="1400"/>
            </a:lvl1pPr>
            <a:lvl2pPr marL="321125" indent="0">
              <a:buNone/>
              <a:defRPr sz="1300"/>
            </a:lvl2pPr>
            <a:lvl3pPr marL="642255" indent="0">
              <a:buNone/>
              <a:defRPr sz="1100"/>
            </a:lvl3pPr>
            <a:lvl4pPr marL="963382" indent="0">
              <a:buNone/>
              <a:defRPr sz="1000"/>
            </a:lvl4pPr>
            <a:lvl5pPr marL="1284513" indent="0">
              <a:buNone/>
              <a:defRPr sz="1000"/>
            </a:lvl5pPr>
            <a:lvl6pPr marL="1605642" indent="0">
              <a:buNone/>
              <a:defRPr sz="1000"/>
            </a:lvl6pPr>
            <a:lvl7pPr marL="1926770" indent="0">
              <a:buNone/>
              <a:defRPr sz="1000"/>
            </a:lvl7pPr>
            <a:lvl8pPr marL="2247901" indent="0">
              <a:buNone/>
              <a:defRPr sz="1000"/>
            </a:lvl8pPr>
            <a:lvl9pPr marL="256902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1384243"/>
      </p:ext>
    </p:extLst>
  </p:cSld>
  <p:clrMapOvr>
    <a:masterClrMapping/>
  </p:clrMapOvr>
  <p:transition xmlns:p14="http://schemas.microsoft.com/office/powerpoint/2010/main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514818"/>
      </p:ext>
    </p:extLst>
  </p:cSld>
  <p:clrMapOvr>
    <a:masterClrMapping/>
  </p:clrMapOvr>
  <p:transition xmlns:p14="http://schemas.microsoft.com/office/powerpoint/2010/main"/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7"/>
            <a:ext cx="4060775" cy="4525119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7"/>
            <a:ext cx="4060775" cy="4525119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47873"/>
      </p:ext>
    </p:extLst>
  </p:cSld>
  <p:clrMapOvr>
    <a:masterClrMapping/>
  </p:clrMapOvr>
  <p:transition xmlns:p14="http://schemas.microsoft.com/office/powerpoint/2010/main"/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25" tIns="32111" rIns="64225" bIns="32111" anchor="b"/>
          <a:lstStyle>
            <a:lvl1pPr marL="0" indent="0">
              <a:buNone/>
              <a:defRPr sz="1700" b="1"/>
            </a:lvl1pPr>
            <a:lvl2pPr marL="321125" indent="0">
              <a:buNone/>
              <a:defRPr sz="1400" b="1"/>
            </a:lvl2pPr>
            <a:lvl3pPr marL="642255" indent="0">
              <a:buNone/>
              <a:defRPr sz="1300" b="1"/>
            </a:lvl3pPr>
            <a:lvl4pPr marL="963382" indent="0">
              <a:buNone/>
              <a:defRPr sz="1100" b="1"/>
            </a:lvl4pPr>
            <a:lvl5pPr marL="1284513" indent="0">
              <a:buNone/>
              <a:defRPr sz="1100" b="1"/>
            </a:lvl5pPr>
            <a:lvl6pPr marL="1605642" indent="0">
              <a:buNone/>
              <a:defRPr sz="1100" b="1"/>
            </a:lvl6pPr>
            <a:lvl7pPr marL="1926770" indent="0">
              <a:buNone/>
              <a:defRPr sz="1100" b="1"/>
            </a:lvl7pPr>
            <a:lvl8pPr marL="2247901" indent="0">
              <a:buNone/>
              <a:defRPr sz="1100" b="1"/>
            </a:lvl8pPr>
            <a:lvl9pPr marL="256902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25" tIns="32111" rIns="64225" bIns="32111" anchor="b"/>
          <a:lstStyle>
            <a:lvl1pPr marL="0" indent="0">
              <a:buNone/>
              <a:defRPr sz="1700" b="1"/>
            </a:lvl1pPr>
            <a:lvl2pPr marL="321125" indent="0">
              <a:buNone/>
              <a:defRPr sz="1400" b="1"/>
            </a:lvl2pPr>
            <a:lvl3pPr marL="642255" indent="0">
              <a:buNone/>
              <a:defRPr sz="1300" b="1"/>
            </a:lvl3pPr>
            <a:lvl4pPr marL="963382" indent="0">
              <a:buNone/>
              <a:defRPr sz="1100" b="1"/>
            </a:lvl4pPr>
            <a:lvl5pPr marL="1284513" indent="0">
              <a:buNone/>
              <a:defRPr sz="1100" b="1"/>
            </a:lvl5pPr>
            <a:lvl6pPr marL="1605642" indent="0">
              <a:buNone/>
              <a:defRPr sz="1100" b="1"/>
            </a:lvl6pPr>
            <a:lvl7pPr marL="1926770" indent="0">
              <a:buNone/>
              <a:defRPr sz="1100" b="1"/>
            </a:lvl7pPr>
            <a:lvl8pPr marL="2247901" indent="0">
              <a:buNone/>
              <a:defRPr sz="1100" b="1"/>
            </a:lvl8pPr>
            <a:lvl9pPr marL="256902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42924"/>
      </p:ext>
    </p:extLst>
  </p:cSld>
  <p:clrMapOvr>
    <a:masterClrMapping/>
  </p:clrMapOvr>
  <p:transition xmlns:p14="http://schemas.microsoft.com/office/powerpoint/2010/main"/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020706"/>
      </p:ext>
    </p:extLst>
  </p:cSld>
  <p:clrMapOvr>
    <a:masterClrMapping/>
  </p:clrMapOvr>
  <p:transition xmlns:p14="http://schemas.microsoft.com/office/powerpoint/2010/main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225566"/>
      </p:ext>
    </p:extLst>
  </p:cSld>
  <p:clrMapOvr>
    <a:masterClrMapping/>
  </p:clrMapOvr>
  <p:transition xmlns:p14="http://schemas.microsoft.com/office/powerpoint/2010/main"/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7" y="273493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7" y="1435448"/>
            <a:ext cx="3008189" cy="4690318"/>
          </a:xfrm>
          <a:prstGeom prst="rect">
            <a:avLst/>
          </a:prstGeom>
        </p:spPr>
        <p:txBody>
          <a:bodyPr vert="horz" lIns="64225" tIns="32111" rIns="64225" bIns="32111"/>
          <a:lstStyle>
            <a:lvl1pPr marL="0" indent="0">
              <a:buNone/>
              <a:defRPr sz="1000"/>
            </a:lvl1pPr>
            <a:lvl2pPr marL="321125" indent="0">
              <a:buNone/>
              <a:defRPr sz="800"/>
            </a:lvl2pPr>
            <a:lvl3pPr marL="642255" indent="0">
              <a:buNone/>
              <a:defRPr sz="700"/>
            </a:lvl3pPr>
            <a:lvl4pPr marL="963382" indent="0">
              <a:buNone/>
              <a:defRPr sz="600"/>
            </a:lvl4pPr>
            <a:lvl5pPr marL="1284513" indent="0">
              <a:buNone/>
              <a:defRPr sz="600"/>
            </a:lvl5pPr>
            <a:lvl6pPr marL="1605642" indent="0">
              <a:buNone/>
              <a:defRPr sz="600"/>
            </a:lvl6pPr>
            <a:lvl7pPr marL="1926770" indent="0">
              <a:buNone/>
              <a:defRPr sz="600"/>
            </a:lvl7pPr>
            <a:lvl8pPr marL="2247901" indent="0">
              <a:buNone/>
              <a:defRPr sz="600"/>
            </a:lvl8pPr>
            <a:lvl9pPr marL="256902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6769379"/>
      </p:ext>
    </p:extLst>
  </p:cSld>
  <p:clrMapOvr>
    <a:masterClrMapping/>
  </p:clrMapOvr>
  <p:transition xmlns:p14="http://schemas.microsoft.com/office/powerpoint/2010/main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5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5" y="612800"/>
            <a:ext cx="5486177" cy="4114354"/>
          </a:xfrm>
          <a:prstGeom prst="rect">
            <a:avLst/>
          </a:prstGeom>
        </p:spPr>
        <p:txBody>
          <a:bodyPr vert="horz" lIns="64225" tIns="32111" rIns="64225" bIns="32111"/>
          <a:lstStyle>
            <a:lvl1pPr marL="0" indent="0">
              <a:buNone/>
              <a:defRPr sz="2200"/>
            </a:lvl1pPr>
            <a:lvl2pPr marL="321125" indent="0">
              <a:buNone/>
              <a:defRPr sz="2000"/>
            </a:lvl2pPr>
            <a:lvl3pPr marL="642255" indent="0">
              <a:buNone/>
              <a:defRPr sz="1700"/>
            </a:lvl3pPr>
            <a:lvl4pPr marL="963382" indent="0">
              <a:buNone/>
              <a:defRPr sz="1400"/>
            </a:lvl4pPr>
            <a:lvl5pPr marL="1284513" indent="0">
              <a:buNone/>
              <a:defRPr sz="1400"/>
            </a:lvl5pPr>
            <a:lvl6pPr marL="1605642" indent="0">
              <a:buNone/>
              <a:defRPr sz="1400"/>
            </a:lvl6pPr>
            <a:lvl7pPr marL="1926770" indent="0">
              <a:buNone/>
              <a:defRPr sz="1400"/>
            </a:lvl7pPr>
            <a:lvl8pPr marL="2247901" indent="0">
              <a:buNone/>
              <a:defRPr sz="1400"/>
            </a:lvl8pPr>
            <a:lvl9pPr marL="2569028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5" y="5367860"/>
            <a:ext cx="5486177" cy="804788"/>
          </a:xfrm>
          <a:prstGeom prst="rect">
            <a:avLst/>
          </a:prstGeom>
        </p:spPr>
        <p:txBody>
          <a:bodyPr vert="horz" lIns="64225" tIns="32111" rIns="64225" bIns="32111"/>
          <a:lstStyle>
            <a:lvl1pPr marL="0" indent="0">
              <a:buNone/>
              <a:defRPr sz="1000"/>
            </a:lvl1pPr>
            <a:lvl2pPr marL="321125" indent="0">
              <a:buNone/>
              <a:defRPr sz="800"/>
            </a:lvl2pPr>
            <a:lvl3pPr marL="642255" indent="0">
              <a:buNone/>
              <a:defRPr sz="700"/>
            </a:lvl3pPr>
            <a:lvl4pPr marL="963382" indent="0">
              <a:buNone/>
              <a:defRPr sz="600"/>
            </a:lvl4pPr>
            <a:lvl5pPr marL="1284513" indent="0">
              <a:buNone/>
              <a:defRPr sz="600"/>
            </a:lvl5pPr>
            <a:lvl6pPr marL="1605642" indent="0">
              <a:buNone/>
              <a:defRPr sz="600"/>
            </a:lvl6pPr>
            <a:lvl7pPr marL="1926770" indent="0">
              <a:buNone/>
              <a:defRPr sz="600"/>
            </a:lvl7pPr>
            <a:lvl8pPr marL="2247901" indent="0">
              <a:buNone/>
              <a:defRPr sz="600"/>
            </a:lvl8pPr>
            <a:lvl9pPr marL="256902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3524246"/>
      </p:ext>
    </p:extLst>
  </p:cSld>
  <p:clrMapOvr>
    <a:masterClrMapping/>
  </p:clrMapOvr>
  <p:transition xmlns:p14="http://schemas.microsoft.com/office/powerpoint/2010/main"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7"/>
            <a:ext cx="8228707" cy="4525119"/>
          </a:xfrm>
          <a:prstGeom prst="rect">
            <a:avLst/>
          </a:prstGeom>
        </p:spPr>
        <p:txBody>
          <a:bodyPr vert="eaVert" lIns="64225" tIns="32111" rIns="64225" bIns="3211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36879"/>
      </p:ext>
    </p:extLst>
  </p:cSld>
  <p:clrMapOvr>
    <a:masterClrMapping/>
  </p:clrMapOvr>
  <p:transition xmlns:p14="http://schemas.microsoft.com/office/powerpoint/2010/main"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59471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5947172"/>
          </a:xfrm>
          <a:prstGeom prst="rect">
            <a:avLst/>
          </a:prstGeom>
        </p:spPr>
        <p:txBody>
          <a:bodyPr vert="eaVert" lIns="64225" tIns="32111" rIns="64225" bIns="3211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64001"/>
      </p:ext>
    </p:extLst>
  </p:cSld>
  <p:clrMapOvr>
    <a:masterClrMapping/>
  </p:clrMapOvr>
  <p:transition xmlns:p14="http://schemas.microsoft.com/office/powerpoint/2010/main"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8"/>
            <a:ext cx="6400354" cy="1752451"/>
          </a:xfrm>
          <a:prstGeom prst="rect">
            <a:avLst/>
          </a:prstGeom>
        </p:spPr>
        <p:txBody>
          <a:bodyPr vert="horz" lIns="64222" tIns="32109" rIns="64222" bIns="32109"/>
          <a:lstStyle>
            <a:lvl1pPr marL="0" indent="0" algn="ctr">
              <a:buNone/>
              <a:defRPr/>
            </a:lvl1pPr>
            <a:lvl2pPr marL="321109" indent="0" algn="ctr">
              <a:buNone/>
              <a:defRPr/>
            </a:lvl2pPr>
            <a:lvl3pPr marL="642222" indent="0" algn="ctr">
              <a:buNone/>
              <a:defRPr/>
            </a:lvl3pPr>
            <a:lvl4pPr marL="963333" indent="0" algn="ctr">
              <a:buNone/>
              <a:defRPr/>
            </a:lvl4pPr>
            <a:lvl5pPr marL="1284447" indent="0" algn="ctr">
              <a:buNone/>
              <a:defRPr/>
            </a:lvl5pPr>
            <a:lvl6pPr marL="1605560" indent="0" algn="ctr">
              <a:buNone/>
              <a:defRPr/>
            </a:lvl6pPr>
            <a:lvl7pPr marL="1926671" indent="0" algn="ctr">
              <a:buNone/>
              <a:defRPr/>
            </a:lvl7pPr>
            <a:lvl8pPr marL="2247786" indent="0" algn="ctr">
              <a:buNone/>
              <a:defRPr/>
            </a:lvl8pPr>
            <a:lvl9pPr marL="256889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659121"/>
      </p:ext>
    </p:extLst>
  </p:cSld>
  <p:clrMapOvr>
    <a:masterClrMapping/>
  </p:clrMapOvr>
  <p:transition xmlns:p14="http://schemas.microsoft.com/office/powerpoint/2010/main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8"/>
            <a:ext cx="8228707" cy="4525119"/>
          </a:xfrm>
          <a:prstGeom prst="rect">
            <a:avLst/>
          </a:prstGeom>
        </p:spPr>
        <p:txBody>
          <a:bodyPr vert="horz" lIns="64222" tIns="32109" rIns="64222" bIns="3210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925727"/>
      </p:ext>
    </p:extLst>
  </p:cSld>
  <p:clrMapOvr>
    <a:masterClrMapping/>
  </p:clrMapOvr>
  <p:transition xmlns:p14="http://schemas.microsoft.com/office/powerpoint/2010/main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2" y="273478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2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374" indent="0">
              <a:buNone/>
              <a:defRPr sz="800"/>
            </a:lvl2pPr>
            <a:lvl3pPr marL="642750" indent="0">
              <a:buNone/>
              <a:defRPr sz="700"/>
            </a:lvl3pPr>
            <a:lvl4pPr marL="964124" indent="0">
              <a:buNone/>
              <a:defRPr sz="600"/>
            </a:lvl4pPr>
            <a:lvl5pPr marL="1285500" indent="0">
              <a:buNone/>
              <a:defRPr sz="600"/>
            </a:lvl5pPr>
            <a:lvl6pPr marL="1606877" indent="0">
              <a:buNone/>
              <a:defRPr sz="600"/>
            </a:lvl6pPr>
            <a:lvl7pPr marL="1928250" indent="0">
              <a:buNone/>
              <a:defRPr sz="600"/>
            </a:lvl7pPr>
            <a:lvl8pPr marL="2249626" indent="0">
              <a:buNone/>
              <a:defRPr sz="600"/>
            </a:lvl8pPr>
            <a:lvl9pPr marL="257100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9007748"/>
      </p:ext>
    </p:extLst>
  </p:cSld>
  <p:clrMapOvr>
    <a:masterClrMapping/>
  </p:clrMapOvr>
  <p:transition xmlns:p14="http://schemas.microsoft.com/office/powerpoint/2010/main"/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22" tIns="32109" rIns="64222" bIns="32109" anchor="b"/>
          <a:lstStyle>
            <a:lvl1pPr marL="0" indent="0">
              <a:buNone/>
              <a:defRPr sz="1400"/>
            </a:lvl1pPr>
            <a:lvl2pPr marL="321109" indent="0">
              <a:buNone/>
              <a:defRPr sz="1300"/>
            </a:lvl2pPr>
            <a:lvl3pPr marL="642222" indent="0">
              <a:buNone/>
              <a:defRPr sz="1100"/>
            </a:lvl3pPr>
            <a:lvl4pPr marL="963333" indent="0">
              <a:buNone/>
              <a:defRPr sz="1000"/>
            </a:lvl4pPr>
            <a:lvl5pPr marL="1284447" indent="0">
              <a:buNone/>
              <a:defRPr sz="1000"/>
            </a:lvl5pPr>
            <a:lvl6pPr marL="1605560" indent="0">
              <a:buNone/>
              <a:defRPr sz="1000"/>
            </a:lvl6pPr>
            <a:lvl7pPr marL="1926671" indent="0">
              <a:buNone/>
              <a:defRPr sz="1000"/>
            </a:lvl7pPr>
            <a:lvl8pPr marL="2247786" indent="0">
              <a:buNone/>
              <a:defRPr sz="1000"/>
            </a:lvl8pPr>
            <a:lvl9pPr marL="256889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2270487"/>
      </p:ext>
    </p:extLst>
  </p:cSld>
  <p:clrMapOvr>
    <a:masterClrMapping/>
  </p:clrMapOvr>
  <p:transition xmlns:p14="http://schemas.microsoft.com/office/powerpoint/2010/main"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8"/>
            <a:ext cx="4060775" cy="4525119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8"/>
            <a:ext cx="4060775" cy="4525119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16912"/>
      </p:ext>
    </p:extLst>
  </p:cSld>
  <p:clrMapOvr>
    <a:masterClrMapping/>
  </p:clrMapOvr>
  <p:transition xmlns:p14="http://schemas.microsoft.com/office/powerpoint/2010/main"/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22" tIns="32109" rIns="64222" bIns="32109" anchor="b"/>
          <a:lstStyle>
            <a:lvl1pPr marL="0" indent="0">
              <a:buNone/>
              <a:defRPr sz="1700" b="1"/>
            </a:lvl1pPr>
            <a:lvl2pPr marL="321109" indent="0">
              <a:buNone/>
              <a:defRPr sz="1400" b="1"/>
            </a:lvl2pPr>
            <a:lvl3pPr marL="642222" indent="0">
              <a:buNone/>
              <a:defRPr sz="1300" b="1"/>
            </a:lvl3pPr>
            <a:lvl4pPr marL="963333" indent="0">
              <a:buNone/>
              <a:defRPr sz="1100" b="1"/>
            </a:lvl4pPr>
            <a:lvl5pPr marL="1284447" indent="0">
              <a:buNone/>
              <a:defRPr sz="1100" b="1"/>
            </a:lvl5pPr>
            <a:lvl6pPr marL="1605560" indent="0">
              <a:buNone/>
              <a:defRPr sz="1100" b="1"/>
            </a:lvl6pPr>
            <a:lvl7pPr marL="1926671" indent="0">
              <a:buNone/>
              <a:defRPr sz="1100" b="1"/>
            </a:lvl7pPr>
            <a:lvl8pPr marL="2247786" indent="0">
              <a:buNone/>
              <a:defRPr sz="1100" b="1"/>
            </a:lvl8pPr>
            <a:lvl9pPr marL="256889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22" tIns="32109" rIns="64222" bIns="32109" anchor="b"/>
          <a:lstStyle>
            <a:lvl1pPr marL="0" indent="0">
              <a:buNone/>
              <a:defRPr sz="1700" b="1"/>
            </a:lvl1pPr>
            <a:lvl2pPr marL="321109" indent="0">
              <a:buNone/>
              <a:defRPr sz="1400" b="1"/>
            </a:lvl2pPr>
            <a:lvl3pPr marL="642222" indent="0">
              <a:buNone/>
              <a:defRPr sz="1300" b="1"/>
            </a:lvl3pPr>
            <a:lvl4pPr marL="963333" indent="0">
              <a:buNone/>
              <a:defRPr sz="1100" b="1"/>
            </a:lvl4pPr>
            <a:lvl5pPr marL="1284447" indent="0">
              <a:buNone/>
              <a:defRPr sz="1100" b="1"/>
            </a:lvl5pPr>
            <a:lvl6pPr marL="1605560" indent="0">
              <a:buNone/>
              <a:defRPr sz="1100" b="1"/>
            </a:lvl6pPr>
            <a:lvl7pPr marL="1926671" indent="0">
              <a:buNone/>
              <a:defRPr sz="1100" b="1"/>
            </a:lvl7pPr>
            <a:lvl8pPr marL="2247786" indent="0">
              <a:buNone/>
              <a:defRPr sz="1100" b="1"/>
            </a:lvl8pPr>
            <a:lvl9pPr marL="256889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51944"/>
      </p:ext>
    </p:extLst>
  </p:cSld>
  <p:clrMapOvr>
    <a:masterClrMapping/>
  </p:clrMapOvr>
  <p:transition xmlns:p14="http://schemas.microsoft.com/office/powerpoint/2010/main"/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624635"/>
      </p:ext>
    </p:extLst>
  </p:cSld>
  <p:clrMapOvr>
    <a:masterClrMapping/>
  </p:clrMapOvr>
  <p:transition xmlns:p14="http://schemas.microsoft.com/office/powerpoint/2010/main"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4923633"/>
      </p:ext>
    </p:extLst>
  </p:cSld>
  <p:clrMapOvr>
    <a:masterClrMapping/>
  </p:clrMapOvr>
  <p:transition xmlns:p14="http://schemas.microsoft.com/office/powerpoint/2010/main"/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8" y="273494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8" y="1435448"/>
            <a:ext cx="3008189" cy="4690318"/>
          </a:xfrm>
          <a:prstGeom prst="rect">
            <a:avLst/>
          </a:prstGeom>
        </p:spPr>
        <p:txBody>
          <a:bodyPr vert="horz" lIns="64222" tIns="32109" rIns="64222" bIns="32109"/>
          <a:lstStyle>
            <a:lvl1pPr marL="0" indent="0">
              <a:buNone/>
              <a:defRPr sz="1000"/>
            </a:lvl1pPr>
            <a:lvl2pPr marL="321109" indent="0">
              <a:buNone/>
              <a:defRPr sz="800"/>
            </a:lvl2pPr>
            <a:lvl3pPr marL="642222" indent="0">
              <a:buNone/>
              <a:defRPr sz="700"/>
            </a:lvl3pPr>
            <a:lvl4pPr marL="963333" indent="0">
              <a:buNone/>
              <a:defRPr sz="600"/>
            </a:lvl4pPr>
            <a:lvl5pPr marL="1284447" indent="0">
              <a:buNone/>
              <a:defRPr sz="600"/>
            </a:lvl5pPr>
            <a:lvl6pPr marL="1605560" indent="0">
              <a:buNone/>
              <a:defRPr sz="600"/>
            </a:lvl6pPr>
            <a:lvl7pPr marL="1926671" indent="0">
              <a:buNone/>
              <a:defRPr sz="600"/>
            </a:lvl7pPr>
            <a:lvl8pPr marL="2247786" indent="0">
              <a:buNone/>
              <a:defRPr sz="600"/>
            </a:lvl8pPr>
            <a:lvl9pPr marL="256889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6828505"/>
      </p:ext>
    </p:extLst>
  </p:cSld>
  <p:clrMapOvr>
    <a:masterClrMapping/>
  </p:clrMapOvr>
  <p:transition xmlns:p14="http://schemas.microsoft.com/office/powerpoint/2010/main"/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6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6" y="612800"/>
            <a:ext cx="5486177" cy="4114354"/>
          </a:xfrm>
          <a:prstGeom prst="rect">
            <a:avLst/>
          </a:prstGeom>
        </p:spPr>
        <p:txBody>
          <a:bodyPr vert="horz" lIns="64222" tIns="32109" rIns="64222" bIns="32109"/>
          <a:lstStyle>
            <a:lvl1pPr marL="0" indent="0">
              <a:buNone/>
              <a:defRPr sz="2200"/>
            </a:lvl1pPr>
            <a:lvl2pPr marL="321109" indent="0">
              <a:buNone/>
              <a:defRPr sz="2000"/>
            </a:lvl2pPr>
            <a:lvl3pPr marL="642222" indent="0">
              <a:buNone/>
              <a:defRPr sz="1700"/>
            </a:lvl3pPr>
            <a:lvl4pPr marL="963333" indent="0">
              <a:buNone/>
              <a:defRPr sz="1400"/>
            </a:lvl4pPr>
            <a:lvl5pPr marL="1284447" indent="0">
              <a:buNone/>
              <a:defRPr sz="1400"/>
            </a:lvl5pPr>
            <a:lvl6pPr marL="1605560" indent="0">
              <a:buNone/>
              <a:defRPr sz="1400"/>
            </a:lvl6pPr>
            <a:lvl7pPr marL="1926671" indent="0">
              <a:buNone/>
              <a:defRPr sz="1400"/>
            </a:lvl7pPr>
            <a:lvl8pPr marL="2247786" indent="0">
              <a:buNone/>
              <a:defRPr sz="1400"/>
            </a:lvl8pPr>
            <a:lvl9pPr marL="2568897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6" y="5367860"/>
            <a:ext cx="5486177" cy="804788"/>
          </a:xfrm>
          <a:prstGeom prst="rect">
            <a:avLst/>
          </a:prstGeom>
        </p:spPr>
        <p:txBody>
          <a:bodyPr vert="horz" lIns="64222" tIns="32109" rIns="64222" bIns="32109"/>
          <a:lstStyle>
            <a:lvl1pPr marL="0" indent="0">
              <a:buNone/>
              <a:defRPr sz="1000"/>
            </a:lvl1pPr>
            <a:lvl2pPr marL="321109" indent="0">
              <a:buNone/>
              <a:defRPr sz="800"/>
            </a:lvl2pPr>
            <a:lvl3pPr marL="642222" indent="0">
              <a:buNone/>
              <a:defRPr sz="700"/>
            </a:lvl3pPr>
            <a:lvl4pPr marL="963333" indent="0">
              <a:buNone/>
              <a:defRPr sz="600"/>
            </a:lvl4pPr>
            <a:lvl5pPr marL="1284447" indent="0">
              <a:buNone/>
              <a:defRPr sz="600"/>
            </a:lvl5pPr>
            <a:lvl6pPr marL="1605560" indent="0">
              <a:buNone/>
              <a:defRPr sz="600"/>
            </a:lvl6pPr>
            <a:lvl7pPr marL="1926671" indent="0">
              <a:buNone/>
              <a:defRPr sz="600"/>
            </a:lvl7pPr>
            <a:lvl8pPr marL="2247786" indent="0">
              <a:buNone/>
              <a:defRPr sz="600"/>
            </a:lvl8pPr>
            <a:lvl9pPr marL="256889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1643001"/>
      </p:ext>
    </p:extLst>
  </p:cSld>
  <p:clrMapOvr>
    <a:masterClrMapping/>
  </p:clrMapOvr>
  <p:transition xmlns:p14="http://schemas.microsoft.com/office/powerpoint/2010/main"/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8"/>
            <a:ext cx="8228707" cy="4525119"/>
          </a:xfrm>
          <a:prstGeom prst="rect">
            <a:avLst/>
          </a:prstGeom>
        </p:spPr>
        <p:txBody>
          <a:bodyPr vert="eaVert" lIns="64222" tIns="32109" rIns="64222" bIns="3210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78350"/>
      </p:ext>
    </p:extLst>
  </p:cSld>
  <p:clrMapOvr>
    <a:masterClrMapping/>
  </p:clrMapOvr>
  <p:transition xmlns:p14="http://schemas.microsoft.com/office/powerpoint/2010/main"/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59471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5947172"/>
          </a:xfrm>
          <a:prstGeom prst="rect">
            <a:avLst/>
          </a:prstGeom>
        </p:spPr>
        <p:txBody>
          <a:bodyPr vert="eaVert" lIns="64222" tIns="32109" rIns="64222" bIns="3210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62172"/>
      </p:ext>
    </p:extLst>
  </p:cSld>
  <p:clrMapOvr>
    <a:masterClrMapping/>
  </p:clrMapOvr>
  <p:transition xmlns:p14="http://schemas.microsoft.com/office/powerpoint/2010/main"/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9"/>
            <a:ext cx="6400354" cy="1752451"/>
          </a:xfrm>
          <a:prstGeom prst="rect">
            <a:avLst/>
          </a:prstGeom>
        </p:spPr>
        <p:txBody>
          <a:bodyPr vert="horz" lIns="64219" tIns="32107" rIns="64219" bIns="32107"/>
          <a:lstStyle>
            <a:lvl1pPr marL="0" indent="0" algn="ctr">
              <a:buNone/>
              <a:defRPr/>
            </a:lvl1pPr>
            <a:lvl2pPr marL="321092" indent="0" algn="ctr">
              <a:buNone/>
              <a:defRPr/>
            </a:lvl2pPr>
            <a:lvl3pPr marL="642189" indent="0" algn="ctr">
              <a:buNone/>
              <a:defRPr/>
            </a:lvl3pPr>
            <a:lvl4pPr marL="963284" indent="0" algn="ctr">
              <a:buNone/>
              <a:defRPr/>
            </a:lvl4pPr>
            <a:lvl5pPr marL="1284382" indent="0" algn="ctr">
              <a:buNone/>
              <a:defRPr/>
            </a:lvl5pPr>
            <a:lvl6pPr marL="1605478" indent="0" algn="ctr">
              <a:buNone/>
              <a:defRPr/>
            </a:lvl6pPr>
            <a:lvl7pPr marL="1926572" indent="0" algn="ctr">
              <a:buNone/>
              <a:defRPr/>
            </a:lvl7pPr>
            <a:lvl8pPr marL="2247671" indent="0" algn="ctr">
              <a:buNone/>
              <a:defRPr/>
            </a:lvl8pPr>
            <a:lvl9pPr marL="2568765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608C179-66D1-BF4C-AB68-DD0E66AE2B9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921476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63494"/>
      </p:ext>
    </p:extLst>
  </p:cSld>
  <p:clrMapOvr>
    <a:masterClrMapping/>
  </p:clrMapOvr>
  <p:transition xmlns:p14="http://schemas.microsoft.com/office/powerpoint/2010/main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0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0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374" indent="0">
              <a:buNone/>
              <a:defRPr sz="2000"/>
            </a:lvl2pPr>
            <a:lvl3pPr marL="642750" indent="0">
              <a:buNone/>
              <a:defRPr sz="1700"/>
            </a:lvl3pPr>
            <a:lvl4pPr marL="964124" indent="0">
              <a:buNone/>
              <a:defRPr sz="1400"/>
            </a:lvl4pPr>
            <a:lvl5pPr marL="1285500" indent="0">
              <a:buNone/>
              <a:defRPr sz="1400"/>
            </a:lvl5pPr>
            <a:lvl6pPr marL="1606877" indent="0">
              <a:buNone/>
              <a:defRPr sz="1400"/>
            </a:lvl6pPr>
            <a:lvl7pPr marL="1928250" indent="0">
              <a:buNone/>
              <a:defRPr sz="1400"/>
            </a:lvl7pPr>
            <a:lvl8pPr marL="2249626" indent="0">
              <a:buNone/>
              <a:defRPr sz="1400"/>
            </a:lvl8pPr>
            <a:lvl9pPr marL="2571001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0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374" indent="0">
              <a:buNone/>
              <a:defRPr sz="800"/>
            </a:lvl2pPr>
            <a:lvl3pPr marL="642750" indent="0">
              <a:buNone/>
              <a:defRPr sz="700"/>
            </a:lvl3pPr>
            <a:lvl4pPr marL="964124" indent="0">
              <a:buNone/>
              <a:defRPr sz="600"/>
            </a:lvl4pPr>
            <a:lvl5pPr marL="1285500" indent="0">
              <a:buNone/>
              <a:defRPr sz="600"/>
            </a:lvl5pPr>
            <a:lvl6pPr marL="1606877" indent="0">
              <a:buNone/>
              <a:defRPr sz="600"/>
            </a:lvl6pPr>
            <a:lvl7pPr marL="1928250" indent="0">
              <a:buNone/>
              <a:defRPr sz="600"/>
            </a:lvl7pPr>
            <a:lvl8pPr marL="2249626" indent="0">
              <a:buNone/>
              <a:defRPr sz="600"/>
            </a:lvl8pPr>
            <a:lvl9pPr marL="257100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664228"/>
      </p:ext>
    </p:extLst>
  </p:cSld>
  <p:clrMapOvr>
    <a:masterClrMapping/>
  </p:clrMapOvr>
  <p:transition xmlns:p14="http://schemas.microsoft.com/office/powerpoint/2010/main"/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9"/>
            <a:ext cx="8228707" cy="4525119"/>
          </a:xfrm>
          <a:prstGeom prst="rect">
            <a:avLst/>
          </a:prstGeom>
        </p:spPr>
        <p:txBody>
          <a:bodyPr vert="horz" lIns="64219" tIns="32107" rIns="64219" bIns="32107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E85D0F1-7B35-7E4F-87E7-BA5D0B19527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8660"/>
      </p:ext>
    </p:extLst>
  </p:cSld>
  <p:clrMapOvr>
    <a:masterClrMapping/>
  </p:clrMapOvr>
  <p:transition xmlns:p14="http://schemas.microsoft.com/office/powerpoint/2010/main"/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19" tIns="32107" rIns="64219" bIns="32107" anchor="b"/>
          <a:lstStyle>
            <a:lvl1pPr marL="0" indent="0">
              <a:buNone/>
              <a:defRPr sz="1400"/>
            </a:lvl1pPr>
            <a:lvl2pPr marL="321092" indent="0">
              <a:buNone/>
              <a:defRPr sz="1300"/>
            </a:lvl2pPr>
            <a:lvl3pPr marL="642189" indent="0">
              <a:buNone/>
              <a:defRPr sz="1100"/>
            </a:lvl3pPr>
            <a:lvl4pPr marL="963284" indent="0">
              <a:buNone/>
              <a:defRPr sz="1000"/>
            </a:lvl4pPr>
            <a:lvl5pPr marL="1284382" indent="0">
              <a:buNone/>
              <a:defRPr sz="1000"/>
            </a:lvl5pPr>
            <a:lvl6pPr marL="1605478" indent="0">
              <a:buNone/>
              <a:defRPr sz="1000"/>
            </a:lvl6pPr>
            <a:lvl7pPr marL="1926572" indent="0">
              <a:buNone/>
              <a:defRPr sz="1000"/>
            </a:lvl7pPr>
            <a:lvl8pPr marL="2247671" indent="0">
              <a:buNone/>
              <a:defRPr sz="1000"/>
            </a:lvl8pPr>
            <a:lvl9pPr marL="256876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86ADAC-272C-1746-8A3B-5217CB0A53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946211"/>
      </p:ext>
    </p:extLst>
  </p:cSld>
  <p:clrMapOvr>
    <a:masterClrMapping/>
  </p:clrMapOvr>
  <p:transition xmlns:p14="http://schemas.microsoft.com/office/powerpoint/2010/main"/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9"/>
            <a:ext cx="4060775" cy="4525119"/>
          </a:xfrm>
          <a:prstGeom prst="rect">
            <a:avLst/>
          </a:prstGeom>
        </p:spPr>
        <p:txBody>
          <a:bodyPr vert="horz" lIns="64219" tIns="32107" rIns="64219" bIns="32107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9"/>
            <a:ext cx="4060775" cy="4525119"/>
          </a:xfrm>
          <a:prstGeom prst="rect">
            <a:avLst/>
          </a:prstGeom>
        </p:spPr>
        <p:txBody>
          <a:bodyPr vert="horz" lIns="64219" tIns="32107" rIns="64219" bIns="32107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94E02A1-B4BD-E54B-8BB2-001C951C823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01853"/>
      </p:ext>
    </p:extLst>
  </p:cSld>
  <p:clrMapOvr>
    <a:masterClrMapping/>
  </p:clrMapOvr>
  <p:transition xmlns:p14="http://schemas.microsoft.com/office/powerpoint/2010/main"/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19" tIns="32107" rIns="64219" bIns="32107" anchor="b"/>
          <a:lstStyle>
            <a:lvl1pPr marL="0" indent="0">
              <a:buNone/>
              <a:defRPr sz="1700" b="1"/>
            </a:lvl1pPr>
            <a:lvl2pPr marL="321092" indent="0">
              <a:buNone/>
              <a:defRPr sz="1400" b="1"/>
            </a:lvl2pPr>
            <a:lvl3pPr marL="642189" indent="0">
              <a:buNone/>
              <a:defRPr sz="1300" b="1"/>
            </a:lvl3pPr>
            <a:lvl4pPr marL="963284" indent="0">
              <a:buNone/>
              <a:defRPr sz="1100" b="1"/>
            </a:lvl4pPr>
            <a:lvl5pPr marL="1284382" indent="0">
              <a:buNone/>
              <a:defRPr sz="1100" b="1"/>
            </a:lvl5pPr>
            <a:lvl6pPr marL="1605478" indent="0">
              <a:buNone/>
              <a:defRPr sz="1100" b="1"/>
            </a:lvl6pPr>
            <a:lvl7pPr marL="1926572" indent="0">
              <a:buNone/>
              <a:defRPr sz="1100" b="1"/>
            </a:lvl7pPr>
            <a:lvl8pPr marL="2247671" indent="0">
              <a:buNone/>
              <a:defRPr sz="1100" b="1"/>
            </a:lvl8pPr>
            <a:lvl9pPr marL="2568765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19" tIns="32107" rIns="64219" bIns="32107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19" tIns="32107" rIns="64219" bIns="32107" anchor="b"/>
          <a:lstStyle>
            <a:lvl1pPr marL="0" indent="0">
              <a:buNone/>
              <a:defRPr sz="1700" b="1"/>
            </a:lvl1pPr>
            <a:lvl2pPr marL="321092" indent="0">
              <a:buNone/>
              <a:defRPr sz="1400" b="1"/>
            </a:lvl2pPr>
            <a:lvl3pPr marL="642189" indent="0">
              <a:buNone/>
              <a:defRPr sz="1300" b="1"/>
            </a:lvl3pPr>
            <a:lvl4pPr marL="963284" indent="0">
              <a:buNone/>
              <a:defRPr sz="1100" b="1"/>
            </a:lvl4pPr>
            <a:lvl5pPr marL="1284382" indent="0">
              <a:buNone/>
              <a:defRPr sz="1100" b="1"/>
            </a:lvl5pPr>
            <a:lvl6pPr marL="1605478" indent="0">
              <a:buNone/>
              <a:defRPr sz="1100" b="1"/>
            </a:lvl6pPr>
            <a:lvl7pPr marL="1926572" indent="0">
              <a:buNone/>
              <a:defRPr sz="1100" b="1"/>
            </a:lvl7pPr>
            <a:lvl8pPr marL="2247671" indent="0">
              <a:buNone/>
              <a:defRPr sz="1100" b="1"/>
            </a:lvl8pPr>
            <a:lvl9pPr marL="2568765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19" tIns="32107" rIns="64219" bIns="32107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3F6C66F-3EF1-0945-A394-90907FE863F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65484"/>
      </p:ext>
    </p:extLst>
  </p:cSld>
  <p:clrMapOvr>
    <a:masterClrMapping/>
  </p:clrMapOvr>
  <p:transition xmlns:p14="http://schemas.microsoft.com/office/powerpoint/2010/main"/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CE3C542-6BF4-AC41-854C-0B29AB5F965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655685"/>
      </p:ext>
    </p:extLst>
  </p:cSld>
  <p:clrMapOvr>
    <a:masterClrMapping/>
  </p:clrMapOvr>
  <p:transition xmlns:p14="http://schemas.microsoft.com/office/powerpoint/2010/main"/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C828AE7-F07A-BF4D-A762-89BF4728BA9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92707"/>
      </p:ext>
    </p:extLst>
  </p:cSld>
  <p:clrMapOvr>
    <a:masterClrMapping/>
  </p:clrMapOvr>
  <p:transition xmlns:p14="http://schemas.microsoft.com/office/powerpoint/2010/main"/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9" y="273495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19" tIns="32107" rIns="64219" bIns="32107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9" y="1435448"/>
            <a:ext cx="3008189" cy="4690318"/>
          </a:xfrm>
          <a:prstGeom prst="rect">
            <a:avLst/>
          </a:prstGeom>
        </p:spPr>
        <p:txBody>
          <a:bodyPr vert="horz" lIns="64219" tIns="32107" rIns="64219" bIns="32107"/>
          <a:lstStyle>
            <a:lvl1pPr marL="0" indent="0">
              <a:buNone/>
              <a:defRPr sz="1000"/>
            </a:lvl1pPr>
            <a:lvl2pPr marL="321092" indent="0">
              <a:buNone/>
              <a:defRPr sz="800"/>
            </a:lvl2pPr>
            <a:lvl3pPr marL="642189" indent="0">
              <a:buNone/>
              <a:defRPr sz="700"/>
            </a:lvl3pPr>
            <a:lvl4pPr marL="963284" indent="0">
              <a:buNone/>
              <a:defRPr sz="600"/>
            </a:lvl4pPr>
            <a:lvl5pPr marL="1284382" indent="0">
              <a:buNone/>
              <a:defRPr sz="600"/>
            </a:lvl5pPr>
            <a:lvl6pPr marL="1605478" indent="0">
              <a:buNone/>
              <a:defRPr sz="600"/>
            </a:lvl6pPr>
            <a:lvl7pPr marL="1926572" indent="0">
              <a:buNone/>
              <a:defRPr sz="600"/>
            </a:lvl7pPr>
            <a:lvl8pPr marL="2247671" indent="0">
              <a:buNone/>
              <a:defRPr sz="600"/>
            </a:lvl8pPr>
            <a:lvl9pPr marL="2568765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DA51BF7-C041-054E-B2A0-661444C2C51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17559"/>
      </p:ext>
    </p:extLst>
  </p:cSld>
  <p:clrMapOvr>
    <a:masterClrMapping/>
  </p:clrMapOvr>
  <p:transition xmlns:p14="http://schemas.microsoft.com/office/powerpoint/2010/main"/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7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7" y="612800"/>
            <a:ext cx="5486177" cy="4114354"/>
          </a:xfrm>
          <a:prstGeom prst="rect">
            <a:avLst/>
          </a:prstGeom>
        </p:spPr>
        <p:txBody>
          <a:bodyPr vert="horz" lIns="64219" tIns="32107" rIns="64219" bIns="32107"/>
          <a:lstStyle>
            <a:lvl1pPr marL="0" indent="0">
              <a:buNone/>
              <a:defRPr sz="2200"/>
            </a:lvl1pPr>
            <a:lvl2pPr marL="321092" indent="0">
              <a:buNone/>
              <a:defRPr sz="2000"/>
            </a:lvl2pPr>
            <a:lvl3pPr marL="642189" indent="0">
              <a:buNone/>
              <a:defRPr sz="1700"/>
            </a:lvl3pPr>
            <a:lvl4pPr marL="963284" indent="0">
              <a:buNone/>
              <a:defRPr sz="1400"/>
            </a:lvl4pPr>
            <a:lvl5pPr marL="1284382" indent="0">
              <a:buNone/>
              <a:defRPr sz="1400"/>
            </a:lvl5pPr>
            <a:lvl6pPr marL="1605478" indent="0">
              <a:buNone/>
              <a:defRPr sz="1400"/>
            </a:lvl6pPr>
            <a:lvl7pPr marL="1926572" indent="0">
              <a:buNone/>
              <a:defRPr sz="1400"/>
            </a:lvl7pPr>
            <a:lvl8pPr marL="2247671" indent="0">
              <a:buNone/>
              <a:defRPr sz="1400"/>
            </a:lvl8pPr>
            <a:lvl9pPr marL="2568765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7" y="5367860"/>
            <a:ext cx="5486177" cy="804788"/>
          </a:xfrm>
          <a:prstGeom prst="rect">
            <a:avLst/>
          </a:prstGeom>
        </p:spPr>
        <p:txBody>
          <a:bodyPr vert="horz" lIns="64219" tIns="32107" rIns="64219" bIns="32107"/>
          <a:lstStyle>
            <a:lvl1pPr marL="0" indent="0">
              <a:buNone/>
              <a:defRPr sz="1000"/>
            </a:lvl1pPr>
            <a:lvl2pPr marL="321092" indent="0">
              <a:buNone/>
              <a:defRPr sz="800"/>
            </a:lvl2pPr>
            <a:lvl3pPr marL="642189" indent="0">
              <a:buNone/>
              <a:defRPr sz="700"/>
            </a:lvl3pPr>
            <a:lvl4pPr marL="963284" indent="0">
              <a:buNone/>
              <a:defRPr sz="600"/>
            </a:lvl4pPr>
            <a:lvl5pPr marL="1284382" indent="0">
              <a:buNone/>
              <a:defRPr sz="600"/>
            </a:lvl5pPr>
            <a:lvl6pPr marL="1605478" indent="0">
              <a:buNone/>
              <a:defRPr sz="600"/>
            </a:lvl6pPr>
            <a:lvl7pPr marL="1926572" indent="0">
              <a:buNone/>
              <a:defRPr sz="600"/>
            </a:lvl7pPr>
            <a:lvl8pPr marL="2247671" indent="0">
              <a:buNone/>
              <a:defRPr sz="600"/>
            </a:lvl8pPr>
            <a:lvl9pPr marL="2568765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82E9FA6-EE4F-E24F-A32B-B3268860BA8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991475"/>
      </p:ext>
    </p:extLst>
  </p:cSld>
  <p:clrMapOvr>
    <a:masterClrMapping/>
  </p:clrMapOvr>
  <p:transition xmlns:p14="http://schemas.microsoft.com/office/powerpoint/2010/main"/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9"/>
            <a:ext cx="8228707" cy="4525119"/>
          </a:xfrm>
          <a:prstGeom prst="rect">
            <a:avLst/>
          </a:prstGeom>
        </p:spPr>
        <p:txBody>
          <a:bodyPr vert="eaVert" lIns="64219" tIns="32107" rIns="64219" bIns="32107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6C1C4B3-E81C-0F4A-848B-4F4716937AB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4179"/>
      </p:ext>
    </p:extLst>
  </p:cSld>
  <p:clrMapOvr>
    <a:masterClrMapping/>
  </p:clrMapOvr>
  <p:transition xmlns:p14="http://schemas.microsoft.com/office/powerpoint/2010/main"/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59471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5947172"/>
          </a:xfrm>
          <a:prstGeom prst="rect">
            <a:avLst/>
          </a:prstGeom>
        </p:spPr>
        <p:txBody>
          <a:bodyPr vert="eaVert" lIns="64219" tIns="32107" rIns="64219" bIns="32107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070FEC7-6FB0-9E4B-9A05-9F55B91CCCC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85607"/>
      </p:ext>
    </p:extLst>
  </p:cSld>
  <p:clrMapOvr>
    <a:masterClrMapping/>
  </p:clrMapOvr>
  <p:transition xmlns:p14="http://schemas.microsoft.com/office/powerpoint/2010/main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47731"/>
      </p:ext>
    </p:extLst>
  </p:cSld>
  <p:clrMapOvr>
    <a:masterClrMapping/>
  </p:clrMapOvr>
  <p:transition xmlns:p14="http://schemas.microsoft.com/office/powerpoint/2010/main"/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49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424" indent="0" algn="ctr">
              <a:buNone/>
              <a:defRPr/>
            </a:lvl2pPr>
            <a:lvl3pPr marL="642849" indent="0" algn="ctr">
              <a:buNone/>
              <a:defRPr/>
            </a:lvl3pPr>
            <a:lvl4pPr marL="964274" indent="0" algn="ctr">
              <a:buNone/>
              <a:defRPr/>
            </a:lvl4pPr>
            <a:lvl5pPr marL="1285697" indent="0" algn="ctr">
              <a:buNone/>
              <a:defRPr/>
            </a:lvl5pPr>
            <a:lvl6pPr marL="1607123" indent="0" algn="ctr">
              <a:buNone/>
              <a:defRPr/>
            </a:lvl6pPr>
            <a:lvl7pPr marL="1928546" indent="0" algn="ctr">
              <a:buNone/>
              <a:defRPr/>
            </a:lvl7pPr>
            <a:lvl8pPr marL="2249971" indent="0" algn="ctr">
              <a:buNone/>
              <a:defRPr/>
            </a:lvl8pPr>
            <a:lvl9pPr marL="257139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51607"/>
      </p:ext>
    </p:extLst>
  </p:cSld>
  <p:clrMapOvr>
    <a:masterClrMapping/>
  </p:clrMapOvr>
  <p:transition xmlns:p14="http://schemas.microsoft.com/office/powerpoint/2010/main"/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63494"/>
      </p:ext>
    </p:extLst>
  </p:cSld>
  <p:clrMapOvr>
    <a:masterClrMapping/>
  </p:clrMapOvr>
  <p:transition xmlns:p14="http://schemas.microsoft.com/office/powerpoint/2010/main"/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424" indent="0">
              <a:buNone/>
              <a:defRPr sz="1300"/>
            </a:lvl2pPr>
            <a:lvl3pPr marL="642849" indent="0">
              <a:buNone/>
              <a:defRPr sz="1100"/>
            </a:lvl3pPr>
            <a:lvl4pPr marL="964274" indent="0">
              <a:buNone/>
              <a:defRPr sz="1000"/>
            </a:lvl4pPr>
            <a:lvl5pPr marL="1285697" indent="0">
              <a:buNone/>
              <a:defRPr sz="1000"/>
            </a:lvl5pPr>
            <a:lvl6pPr marL="1607123" indent="0">
              <a:buNone/>
              <a:defRPr sz="1000"/>
            </a:lvl6pPr>
            <a:lvl7pPr marL="1928546" indent="0">
              <a:buNone/>
              <a:defRPr sz="1000"/>
            </a:lvl7pPr>
            <a:lvl8pPr marL="2249971" indent="0">
              <a:buNone/>
              <a:defRPr sz="1000"/>
            </a:lvl8pPr>
            <a:lvl9pPr marL="2571396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6328817"/>
      </p:ext>
    </p:extLst>
  </p:cSld>
  <p:clrMapOvr>
    <a:masterClrMapping/>
  </p:clrMapOvr>
  <p:transition xmlns:p14="http://schemas.microsoft.com/office/powerpoint/2010/main"/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3" y="3705820"/>
            <a:ext cx="4268391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0" y="3705820"/>
            <a:ext cx="4268391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31697"/>
      </p:ext>
    </p:extLst>
  </p:cSld>
  <p:clrMapOvr>
    <a:masterClrMapping/>
  </p:clrMapOvr>
  <p:transition xmlns:p14="http://schemas.microsoft.com/office/powerpoint/2010/main"/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24" indent="0">
              <a:buNone/>
              <a:defRPr sz="1400" b="1"/>
            </a:lvl2pPr>
            <a:lvl3pPr marL="642849" indent="0">
              <a:buNone/>
              <a:defRPr sz="1300" b="1"/>
            </a:lvl3pPr>
            <a:lvl4pPr marL="964274" indent="0">
              <a:buNone/>
              <a:defRPr sz="1100" b="1"/>
            </a:lvl4pPr>
            <a:lvl5pPr marL="1285697" indent="0">
              <a:buNone/>
              <a:defRPr sz="1100" b="1"/>
            </a:lvl5pPr>
            <a:lvl6pPr marL="1607123" indent="0">
              <a:buNone/>
              <a:defRPr sz="1100" b="1"/>
            </a:lvl6pPr>
            <a:lvl7pPr marL="1928546" indent="0">
              <a:buNone/>
              <a:defRPr sz="1100" b="1"/>
            </a:lvl7pPr>
            <a:lvl8pPr marL="2249971" indent="0">
              <a:buNone/>
              <a:defRPr sz="1100" b="1"/>
            </a:lvl8pPr>
            <a:lvl9pPr marL="257139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24" indent="0">
              <a:buNone/>
              <a:defRPr sz="1400" b="1"/>
            </a:lvl2pPr>
            <a:lvl3pPr marL="642849" indent="0">
              <a:buNone/>
              <a:defRPr sz="1300" b="1"/>
            </a:lvl3pPr>
            <a:lvl4pPr marL="964274" indent="0">
              <a:buNone/>
              <a:defRPr sz="1100" b="1"/>
            </a:lvl4pPr>
            <a:lvl5pPr marL="1285697" indent="0">
              <a:buNone/>
              <a:defRPr sz="1100" b="1"/>
            </a:lvl5pPr>
            <a:lvl6pPr marL="1607123" indent="0">
              <a:buNone/>
              <a:defRPr sz="1100" b="1"/>
            </a:lvl6pPr>
            <a:lvl7pPr marL="1928546" indent="0">
              <a:buNone/>
              <a:defRPr sz="1100" b="1"/>
            </a:lvl7pPr>
            <a:lvl8pPr marL="2249971" indent="0">
              <a:buNone/>
              <a:defRPr sz="1100" b="1"/>
            </a:lvl8pPr>
            <a:lvl9pPr marL="257139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75935"/>
      </p:ext>
    </p:extLst>
  </p:cSld>
  <p:clrMapOvr>
    <a:masterClrMapping/>
  </p:clrMapOvr>
  <p:transition xmlns:p14="http://schemas.microsoft.com/office/powerpoint/2010/main"/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79135"/>
      </p:ext>
    </p:extLst>
  </p:cSld>
  <p:clrMapOvr>
    <a:masterClrMapping/>
  </p:clrMapOvr>
  <p:transition xmlns:p14="http://schemas.microsoft.com/office/powerpoint/2010/main"/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07830"/>
      </p:ext>
    </p:extLst>
  </p:cSld>
  <p:clrMapOvr>
    <a:masterClrMapping/>
  </p:clrMapOvr>
  <p:transition xmlns:p14="http://schemas.microsoft.com/office/powerpoint/2010/main"/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9" y="273475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49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424" indent="0">
              <a:buNone/>
              <a:defRPr sz="800"/>
            </a:lvl2pPr>
            <a:lvl3pPr marL="642849" indent="0">
              <a:buNone/>
              <a:defRPr sz="700"/>
            </a:lvl3pPr>
            <a:lvl4pPr marL="964274" indent="0">
              <a:buNone/>
              <a:defRPr sz="600"/>
            </a:lvl4pPr>
            <a:lvl5pPr marL="1285697" indent="0">
              <a:buNone/>
              <a:defRPr sz="600"/>
            </a:lvl5pPr>
            <a:lvl6pPr marL="1607123" indent="0">
              <a:buNone/>
              <a:defRPr sz="600"/>
            </a:lvl6pPr>
            <a:lvl7pPr marL="1928546" indent="0">
              <a:buNone/>
              <a:defRPr sz="600"/>
            </a:lvl7pPr>
            <a:lvl8pPr marL="2249971" indent="0">
              <a:buNone/>
              <a:defRPr sz="600"/>
            </a:lvl8pPr>
            <a:lvl9pPr marL="257139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4477360"/>
      </p:ext>
    </p:extLst>
  </p:cSld>
  <p:clrMapOvr>
    <a:masterClrMapping/>
  </p:clrMapOvr>
  <p:transition xmlns:p14="http://schemas.microsoft.com/office/powerpoint/2010/main"/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7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7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424" indent="0">
              <a:buNone/>
              <a:defRPr sz="2000"/>
            </a:lvl2pPr>
            <a:lvl3pPr marL="642849" indent="0">
              <a:buNone/>
              <a:defRPr sz="1700"/>
            </a:lvl3pPr>
            <a:lvl4pPr marL="964274" indent="0">
              <a:buNone/>
              <a:defRPr sz="1400"/>
            </a:lvl4pPr>
            <a:lvl5pPr marL="1285697" indent="0">
              <a:buNone/>
              <a:defRPr sz="1400"/>
            </a:lvl5pPr>
            <a:lvl6pPr marL="1607123" indent="0">
              <a:buNone/>
              <a:defRPr sz="1400"/>
            </a:lvl6pPr>
            <a:lvl7pPr marL="1928546" indent="0">
              <a:buNone/>
              <a:defRPr sz="1400"/>
            </a:lvl7pPr>
            <a:lvl8pPr marL="2249971" indent="0">
              <a:buNone/>
              <a:defRPr sz="1400"/>
            </a:lvl8pPr>
            <a:lvl9pPr marL="2571396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7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424" indent="0">
              <a:buNone/>
              <a:defRPr sz="800"/>
            </a:lvl2pPr>
            <a:lvl3pPr marL="642849" indent="0">
              <a:buNone/>
              <a:defRPr sz="700"/>
            </a:lvl3pPr>
            <a:lvl4pPr marL="964274" indent="0">
              <a:buNone/>
              <a:defRPr sz="600"/>
            </a:lvl4pPr>
            <a:lvl5pPr marL="1285697" indent="0">
              <a:buNone/>
              <a:defRPr sz="600"/>
            </a:lvl5pPr>
            <a:lvl6pPr marL="1607123" indent="0">
              <a:buNone/>
              <a:defRPr sz="600"/>
            </a:lvl6pPr>
            <a:lvl7pPr marL="1928546" indent="0">
              <a:buNone/>
              <a:defRPr sz="600"/>
            </a:lvl7pPr>
            <a:lvl8pPr marL="2249971" indent="0">
              <a:buNone/>
              <a:defRPr sz="600"/>
            </a:lvl8pPr>
            <a:lvl9pPr marL="257139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2200081"/>
      </p:ext>
    </p:extLst>
  </p:cSld>
  <p:clrMapOvr>
    <a:masterClrMapping/>
  </p:clrMapOvr>
  <p:transition xmlns:p14="http://schemas.microsoft.com/office/powerpoint/2010/main"/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82735"/>
      </p:ext>
    </p:extLst>
  </p:cSld>
  <p:clrMapOvr>
    <a:masterClrMapping/>
  </p:clrMapOvr>
  <p:transition xmlns:p14="http://schemas.microsoft.com/office/powerpoint/2010/main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25429"/>
      </p:ext>
    </p:extLst>
  </p:cSld>
  <p:clrMapOvr>
    <a:masterClrMapping/>
  </p:clrMapOvr>
  <p:transition xmlns:p14="http://schemas.microsoft.com/office/powerpoint/2010/main"/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446609"/>
            <a:ext cx="2160984" cy="31700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446609"/>
            <a:ext cx="6375797" cy="31700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67807"/>
      </p:ext>
    </p:extLst>
  </p:cSld>
  <p:clrMapOvr>
    <a:masterClrMapping/>
  </p:clrMapOvr>
  <p:transition xmlns:p14="http://schemas.microsoft.com/office/powerpoint/2010/main"/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1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391" indent="0" algn="ctr">
              <a:buNone/>
              <a:defRPr/>
            </a:lvl2pPr>
            <a:lvl3pPr marL="642783" indent="0" algn="ctr">
              <a:buNone/>
              <a:defRPr/>
            </a:lvl3pPr>
            <a:lvl4pPr marL="964174" indent="0" algn="ctr">
              <a:buNone/>
              <a:defRPr/>
            </a:lvl4pPr>
            <a:lvl5pPr marL="1285565" indent="0" algn="ctr">
              <a:buNone/>
              <a:defRPr/>
            </a:lvl5pPr>
            <a:lvl6pPr marL="1606959" indent="0" algn="ctr">
              <a:buNone/>
              <a:defRPr/>
            </a:lvl6pPr>
            <a:lvl7pPr marL="1928348" indent="0" algn="ctr">
              <a:buNone/>
              <a:defRPr/>
            </a:lvl7pPr>
            <a:lvl8pPr marL="2249741" indent="0" algn="ctr">
              <a:buNone/>
              <a:defRPr/>
            </a:lvl8pPr>
            <a:lvl9pPr marL="25711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7217"/>
      </p:ext>
    </p:extLst>
  </p:cSld>
  <p:clrMapOvr>
    <a:masterClrMapping/>
  </p:clrMapOvr>
  <p:transition xmlns:p14="http://schemas.microsoft.com/office/powerpoint/2010/main"/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72582"/>
      </p:ext>
    </p:extLst>
  </p:cSld>
  <p:clrMapOvr>
    <a:masterClrMapping/>
  </p:clrMapOvr>
  <p:transition xmlns:p14="http://schemas.microsoft.com/office/powerpoint/2010/main"/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391" indent="0">
              <a:buNone/>
              <a:defRPr sz="1300"/>
            </a:lvl2pPr>
            <a:lvl3pPr marL="642783" indent="0">
              <a:buNone/>
              <a:defRPr sz="1100"/>
            </a:lvl3pPr>
            <a:lvl4pPr marL="964174" indent="0">
              <a:buNone/>
              <a:defRPr sz="1000"/>
            </a:lvl4pPr>
            <a:lvl5pPr marL="1285565" indent="0">
              <a:buNone/>
              <a:defRPr sz="1000"/>
            </a:lvl5pPr>
            <a:lvl6pPr marL="1606959" indent="0">
              <a:buNone/>
              <a:defRPr sz="1000"/>
            </a:lvl6pPr>
            <a:lvl7pPr marL="1928348" indent="0">
              <a:buNone/>
              <a:defRPr sz="1000"/>
            </a:lvl7pPr>
            <a:lvl8pPr marL="2249741" indent="0">
              <a:buNone/>
              <a:defRPr sz="1000"/>
            </a:lvl8pPr>
            <a:lvl9pPr marL="257113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1662205"/>
      </p:ext>
    </p:extLst>
  </p:cSld>
  <p:clrMapOvr>
    <a:masterClrMapping/>
  </p:clrMapOvr>
  <p:transition xmlns:p14="http://schemas.microsoft.com/office/powerpoint/2010/main"/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5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2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51193"/>
      </p:ext>
    </p:extLst>
  </p:cSld>
  <p:clrMapOvr>
    <a:masterClrMapping/>
  </p:clrMapOvr>
  <p:transition xmlns:p14="http://schemas.microsoft.com/office/powerpoint/2010/main"/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91" indent="0">
              <a:buNone/>
              <a:defRPr sz="1400" b="1"/>
            </a:lvl2pPr>
            <a:lvl3pPr marL="642783" indent="0">
              <a:buNone/>
              <a:defRPr sz="1300" b="1"/>
            </a:lvl3pPr>
            <a:lvl4pPr marL="964174" indent="0">
              <a:buNone/>
              <a:defRPr sz="1100" b="1"/>
            </a:lvl4pPr>
            <a:lvl5pPr marL="1285565" indent="0">
              <a:buNone/>
              <a:defRPr sz="1100" b="1"/>
            </a:lvl5pPr>
            <a:lvl6pPr marL="1606959" indent="0">
              <a:buNone/>
              <a:defRPr sz="1100" b="1"/>
            </a:lvl6pPr>
            <a:lvl7pPr marL="1928348" indent="0">
              <a:buNone/>
              <a:defRPr sz="1100" b="1"/>
            </a:lvl7pPr>
            <a:lvl8pPr marL="2249741" indent="0">
              <a:buNone/>
              <a:defRPr sz="1100" b="1"/>
            </a:lvl8pPr>
            <a:lvl9pPr marL="257113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91" indent="0">
              <a:buNone/>
              <a:defRPr sz="1400" b="1"/>
            </a:lvl2pPr>
            <a:lvl3pPr marL="642783" indent="0">
              <a:buNone/>
              <a:defRPr sz="1300" b="1"/>
            </a:lvl3pPr>
            <a:lvl4pPr marL="964174" indent="0">
              <a:buNone/>
              <a:defRPr sz="1100" b="1"/>
            </a:lvl4pPr>
            <a:lvl5pPr marL="1285565" indent="0">
              <a:buNone/>
              <a:defRPr sz="1100" b="1"/>
            </a:lvl5pPr>
            <a:lvl6pPr marL="1606959" indent="0">
              <a:buNone/>
              <a:defRPr sz="1100" b="1"/>
            </a:lvl6pPr>
            <a:lvl7pPr marL="1928348" indent="0">
              <a:buNone/>
              <a:defRPr sz="1100" b="1"/>
            </a:lvl7pPr>
            <a:lvl8pPr marL="2249741" indent="0">
              <a:buNone/>
              <a:defRPr sz="1100" b="1"/>
            </a:lvl8pPr>
            <a:lvl9pPr marL="257113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55767"/>
      </p:ext>
    </p:extLst>
  </p:cSld>
  <p:clrMapOvr>
    <a:masterClrMapping/>
  </p:clrMapOvr>
  <p:transition xmlns:p14="http://schemas.microsoft.com/office/powerpoint/2010/main"/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48514"/>
      </p:ext>
    </p:extLst>
  </p:cSld>
  <p:clrMapOvr>
    <a:masterClrMapping/>
  </p:clrMapOvr>
  <p:transition xmlns:p14="http://schemas.microsoft.com/office/powerpoint/2010/main"/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514818"/>
      </p:ext>
    </p:extLst>
  </p:cSld>
  <p:clrMapOvr>
    <a:masterClrMapping/>
  </p:clrMapOvr>
  <p:transition xmlns:p14="http://schemas.microsoft.com/office/powerpoint/2010/main"/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1" y="273477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1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391" indent="0">
              <a:buNone/>
              <a:defRPr sz="800"/>
            </a:lvl2pPr>
            <a:lvl3pPr marL="642783" indent="0">
              <a:buNone/>
              <a:defRPr sz="700"/>
            </a:lvl3pPr>
            <a:lvl4pPr marL="964174" indent="0">
              <a:buNone/>
              <a:defRPr sz="600"/>
            </a:lvl4pPr>
            <a:lvl5pPr marL="1285565" indent="0">
              <a:buNone/>
              <a:defRPr sz="600"/>
            </a:lvl5pPr>
            <a:lvl6pPr marL="1606959" indent="0">
              <a:buNone/>
              <a:defRPr sz="600"/>
            </a:lvl6pPr>
            <a:lvl7pPr marL="1928348" indent="0">
              <a:buNone/>
              <a:defRPr sz="600"/>
            </a:lvl7pPr>
            <a:lvl8pPr marL="2249741" indent="0">
              <a:buNone/>
              <a:defRPr sz="600"/>
            </a:lvl8pPr>
            <a:lvl9pPr marL="257113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9007748"/>
      </p:ext>
    </p:extLst>
  </p:cSld>
  <p:clrMapOvr>
    <a:masterClrMapping/>
  </p:clrMapOvr>
  <p:transition xmlns:p14="http://schemas.microsoft.com/office/powerpoint/2010/main"/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9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9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391" indent="0">
              <a:buNone/>
              <a:defRPr sz="2000"/>
            </a:lvl2pPr>
            <a:lvl3pPr marL="642783" indent="0">
              <a:buNone/>
              <a:defRPr sz="1700"/>
            </a:lvl3pPr>
            <a:lvl4pPr marL="964174" indent="0">
              <a:buNone/>
              <a:defRPr sz="1400"/>
            </a:lvl4pPr>
            <a:lvl5pPr marL="1285565" indent="0">
              <a:buNone/>
              <a:defRPr sz="1400"/>
            </a:lvl5pPr>
            <a:lvl6pPr marL="1606959" indent="0">
              <a:buNone/>
              <a:defRPr sz="1400"/>
            </a:lvl6pPr>
            <a:lvl7pPr marL="1928348" indent="0">
              <a:buNone/>
              <a:defRPr sz="1400"/>
            </a:lvl7pPr>
            <a:lvl8pPr marL="2249741" indent="0">
              <a:buNone/>
              <a:defRPr sz="1400"/>
            </a:lvl8pPr>
            <a:lvl9pPr marL="2571133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9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391" indent="0">
              <a:buNone/>
              <a:defRPr sz="800"/>
            </a:lvl2pPr>
            <a:lvl3pPr marL="642783" indent="0">
              <a:buNone/>
              <a:defRPr sz="700"/>
            </a:lvl3pPr>
            <a:lvl4pPr marL="964174" indent="0">
              <a:buNone/>
              <a:defRPr sz="600"/>
            </a:lvl4pPr>
            <a:lvl5pPr marL="1285565" indent="0">
              <a:buNone/>
              <a:defRPr sz="600"/>
            </a:lvl5pPr>
            <a:lvl6pPr marL="1606959" indent="0">
              <a:buNone/>
              <a:defRPr sz="600"/>
            </a:lvl6pPr>
            <a:lvl7pPr marL="1928348" indent="0">
              <a:buNone/>
              <a:defRPr sz="600"/>
            </a:lvl7pPr>
            <a:lvl8pPr marL="2249741" indent="0">
              <a:buNone/>
              <a:defRPr sz="600"/>
            </a:lvl8pPr>
            <a:lvl9pPr marL="257113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664228"/>
      </p:ext>
    </p:extLst>
  </p:cSld>
  <p:clrMapOvr>
    <a:masterClrMapping/>
  </p:clrMapOvr>
  <p:transition xmlns:p14="http://schemas.microsoft.com/office/powerpoint/2010/main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3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357" indent="0" algn="ctr">
              <a:buNone/>
              <a:defRPr/>
            </a:lvl2pPr>
            <a:lvl3pPr marL="642717" indent="0" algn="ctr">
              <a:buNone/>
              <a:defRPr/>
            </a:lvl3pPr>
            <a:lvl4pPr marL="964075" indent="0" algn="ctr">
              <a:buNone/>
              <a:defRPr/>
            </a:lvl4pPr>
            <a:lvl5pPr marL="1285434" indent="0" algn="ctr">
              <a:buNone/>
              <a:defRPr/>
            </a:lvl5pPr>
            <a:lvl6pPr marL="1606794" indent="0" algn="ctr">
              <a:buNone/>
              <a:defRPr/>
            </a:lvl6pPr>
            <a:lvl7pPr marL="1928151" indent="0" algn="ctr">
              <a:buNone/>
              <a:defRPr/>
            </a:lvl7pPr>
            <a:lvl8pPr marL="2249511" indent="0" algn="ctr">
              <a:buNone/>
              <a:defRPr/>
            </a:lvl8pPr>
            <a:lvl9pPr marL="257087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001511"/>
      </p:ext>
    </p:extLst>
  </p:cSld>
  <p:clrMapOvr>
    <a:masterClrMapping/>
  </p:clrMapOvr>
  <p:transition xmlns:p14="http://schemas.microsoft.com/office/powerpoint/2010/main"/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47731"/>
      </p:ext>
    </p:extLst>
  </p:cSld>
  <p:clrMapOvr>
    <a:masterClrMapping/>
  </p:clrMapOvr>
  <p:transition xmlns:p14="http://schemas.microsoft.com/office/powerpoint/2010/main"/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25429"/>
      </p:ext>
    </p:extLst>
  </p:cSld>
  <p:clrMapOvr>
    <a:masterClrMapping/>
  </p:clrMapOvr>
  <p:transition xmlns:p14="http://schemas.microsoft.com/office/powerpoint/2010/main"/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2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374" indent="0" algn="ctr">
              <a:buNone/>
              <a:defRPr/>
            </a:lvl2pPr>
            <a:lvl3pPr marL="642750" indent="0" algn="ctr">
              <a:buNone/>
              <a:defRPr/>
            </a:lvl3pPr>
            <a:lvl4pPr marL="964124" indent="0" algn="ctr">
              <a:buNone/>
              <a:defRPr/>
            </a:lvl4pPr>
            <a:lvl5pPr marL="1285500" indent="0" algn="ctr">
              <a:buNone/>
              <a:defRPr/>
            </a:lvl5pPr>
            <a:lvl6pPr marL="1606877" indent="0" algn="ctr">
              <a:buNone/>
              <a:defRPr/>
            </a:lvl6pPr>
            <a:lvl7pPr marL="1928250" indent="0" algn="ctr">
              <a:buNone/>
              <a:defRPr/>
            </a:lvl7pPr>
            <a:lvl8pPr marL="2249626" indent="0" algn="ctr">
              <a:buNone/>
              <a:defRPr/>
            </a:lvl8pPr>
            <a:lvl9pPr marL="257100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001511"/>
      </p:ext>
    </p:extLst>
  </p:cSld>
  <p:clrMapOvr>
    <a:masterClrMapping/>
  </p:clrMapOvr>
  <p:transition xmlns:p14="http://schemas.microsoft.com/office/powerpoint/2010/main"/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72410"/>
      </p:ext>
    </p:extLst>
  </p:cSld>
  <p:clrMapOvr>
    <a:masterClrMapping/>
  </p:clrMapOvr>
  <p:transition xmlns:p14="http://schemas.microsoft.com/office/powerpoint/2010/main"/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374" indent="0">
              <a:buNone/>
              <a:defRPr sz="1300"/>
            </a:lvl2pPr>
            <a:lvl3pPr marL="642750" indent="0">
              <a:buNone/>
              <a:defRPr sz="1100"/>
            </a:lvl3pPr>
            <a:lvl4pPr marL="964124" indent="0">
              <a:buNone/>
              <a:defRPr sz="1000"/>
            </a:lvl4pPr>
            <a:lvl5pPr marL="1285500" indent="0">
              <a:buNone/>
              <a:defRPr sz="1000"/>
            </a:lvl5pPr>
            <a:lvl6pPr marL="1606877" indent="0">
              <a:buNone/>
              <a:defRPr sz="1000"/>
            </a:lvl6pPr>
            <a:lvl7pPr marL="1928250" indent="0">
              <a:buNone/>
              <a:defRPr sz="1000"/>
            </a:lvl7pPr>
            <a:lvl8pPr marL="2249626" indent="0">
              <a:buNone/>
              <a:defRPr sz="1000"/>
            </a:lvl8pPr>
            <a:lvl9pPr marL="2571001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38413847"/>
      </p:ext>
    </p:extLst>
  </p:cSld>
  <p:clrMapOvr>
    <a:masterClrMapping/>
  </p:clrMapOvr>
  <p:transition xmlns:p14="http://schemas.microsoft.com/office/powerpoint/2010/main"/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6" y="3429000"/>
            <a:ext cx="2018109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5302" y="3429000"/>
            <a:ext cx="2018109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649"/>
      </p:ext>
    </p:extLst>
  </p:cSld>
  <p:clrMapOvr>
    <a:masterClrMapping/>
  </p:clrMapOvr>
  <p:transition xmlns:p14="http://schemas.microsoft.com/office/powerpoint/2010/main"/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74" indent="0">
              <a:buNone/>
              <a:defRPr sz="1400" b="1"/>
            </a:lvl2pPr>
            <a:lvl3pPr marL="642750" indent="0">
              <a:buNone/>
              <a:defRPr sz="1300" b="1"/>
            </a:lvl3pPr>
            <a:lvl4pPr marL="964124" indent="0">
              <a:buNone/>
              <a:defRPr sz="1100" b="1"/>
            </a:lvl4pPr>
            <a:lvl5pPr marL="1285500" indent="0">
              <a:buNone/>
              <a:defRPr sz="1100" b="1"/>
            </a:lvl5pPr>
            <a:lvl6pPr marL="1606877" indent="0">
              <a:buNone/>
              <a:defRPr sz="1100" b="1"/>
            </a:lvl6pPr>
            <a:lvl7pPr marL="1928250" indent="0">
              <a:buNone/>
              <a:defRPr sz="1100" b="1"/>
            </a:lvl7pPr>
            <a:lvl8pPr marL="2249626" indent="0">
              <a:buNone/>
              <a:defRPr sz="1100" b="1"/>
            </a:lvl8pPr>
            <a:lvl9pPr marL="257100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74" indent="0">
              <a:buNone/>
              <a:defRPr sz="1400" b="1"/>
            </a:lvl2pPr>
            <a:lvl3pPr marL="642750" indent="0">
              <a:buNone/>
              <a:defRPr sz="1300" b="1"/>
            </a:lvl3pPr>
            <a:lvl4pPr marL="964124" indent="0">
              <a:buNone/>
              <a:defRPr sz="1100" b="1"/>
            </a:lvl4pPr>
            <a:lvl5pPr marL="1285500" indent="0">
              <a:buNone/>
              <a:defRPr sz="1100" b="1"/>
            </a:lvl5pPr>
            <a:lvl6pPr marL="1606877" indent="0">
              <a:buNone/>
              <a:defRPr sz="1100" b="1"/>
            </a:lvl6pPr>
            <a:lvl7pPr marL="1928250" indent="0">
              <a:buNone/>
              <a:defRPr sz="1100" b="1"/>
            </a:lvl7pPr>
            <a:lvl8pPr marL="2249626" indent="0">
              <a:buNone/>
              <a:defRPr sz="1100" b="1"/>
            </a:lvl8pPr>
            <a:lvl9pPr marL="257100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74761"/>
      </p:ext>
    </p:extLst>
  </p:cSld>
  <p:clrMapOvr>
    <a:masterClrMapping/>
  </p:clrMapOvr>
  <p:transition xmlns:p14="http://schemas.microsoft.com/office/powerpoint/2010/main"/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49301"/>
      </p:ext>
    </p:extLst>
  </p:cSld>
  <p:clrMapOvr>
    <a:masterClrMapping/>
  </p:clrMapOvr>
  <p:transition xmlns:p14="http://schemas.microsoft.com/office/powerpoint/2010/main"/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8219417"/>
      </p:ext>
    </p:extLst>
  </p:cSld>
  <p:clrMapOvr>
    <a:masterClrMapping/>
  </p:clrMapOvr>
  <p:transition xmlns:p14="http://schemas.microsoft.com/office/powerpoint/2010/main"/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2" y="273478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2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374" indent="0">
              <a:buNone/>
              <a:defRPr sz="800"/>
            </a:lvl2pPr>
            <a:lvl3pPr marL="642750" indent="0">
              <a:buNone/>
              <a:defRPr sz="700"/>
            </a:lvl3pPr>
            <a:lvl4pPr marL="964124" indent="0">
              <a:buNone/>
              <a:defRPr sz="600"/>
            </a:lvl4pPr>
            <a:lvl5pPr marL="1285500" indent="0">
              <a:buNone/>
              <a:defRPr sz="600"/>
            </a:lvl5pPr>
            <a:lvl6pPr marL="1606877" indent="0">
              <a:buNone/>
              <a:defRPr sz="600"/>
            </a:lvl6pPr>
            <a:lvl7pPr marL="1928250" indent="0">
              <a:buNone/>
              <a:defRPr sz="600"/>
            </a:lvl7pPr>
            <a:lvl8pPr marL="2249626" indent="0">
              <a:buNone/>
              <a:defRPr sz="600"/>
            </a:lvl8pPr>
            <a:lvl9pPr marL="257100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1484302"/>
      </p:ext>
    </p:extLst>
  </p:cSld>
  <p:clrMapOvr>
    <a:masterClrMapping/>
  </p:clrMapOvr>
  <p:transition xmlns:p14="http://schemas.microsoft.com/office/powerpoint/2010/main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72410"/>
      </p:ext>
    </p:extLst>
  </p:cSld>
  <p:clrMapOvr>
    <a:masterClrMapping/>
  </p:clrMapOvr>
  <p:transition xmlns:p14="http://schemas.microsoft.com/office/powerpoint/2010/main"/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0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0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374" indent="0">
              <a:buNone/>
              <a:defRPr sz="2000"/>
            </a:lvl2pPr>
            <a:lvl3pPr marL="642750" indent="0">
              <a:buNone/>
              <a:defRPr sz="1700"/>
            </a:lvl3pPr>
            <a:lvl4pPr marL="964124" indent="0">
              <a:buNone/>
              <a:defRPr sz="1400"/>
            </a:lvl4pPr>
            <a:lvl5pPr marL="1285500" indent="0">
              <a:buNone/>
              <a:defRPr sz="1400"/>
            </a:lvl5pPr>
            <a:lvl6pPr marL="1606877" indent="0">
              <a:buNone/>
              <a:defRPr sz="1400"/>
            </a:lvl6pPr>
            <a:lvl7pPr marL="1928250" indent="0">
              <a:buNone/>
              <a:defRPr sz="1400"/>
            </a:lvl7pPr>
            <a:lvl8pPr marL="2249626" indent="0">
              <a:buNone/>
              <a:defRPr sz="1400"/>
            </a:lvl8pPr>
            <a:lvl9pPr marL="2571001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0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374" indent="0">
              <a:buNone/>
              <a:defRPr sz="800"/>
            </a:lvl2pPr>
            <a:lvl3pPr marL="642750" indent="0">
              <a:buNone/>
              <a:defRPr sz="700"/>
            </a:lvl3pPr>
            <a:lvl4pPr marL="964124" indent="0">
              <a:buNone/>
              <a:defRPr sz="600"/>
            </a:lvl4pPr>
            <a:lvl5pPr marL="1285500" indent="0">
              <a:buNone/>
              <a:defRPr sz="600"/>
            </a:lvl5pPr>
            <a:lvl6pPr marL="1606877" indent="0">
              <a:buNone/>
              <a:defRPr sz="600"/>
            </a:lvl6pPr>
            <a:lvl7pPr marL="1928250" indent="0">
              <a:buNone/>
              <a:defRPr sz="600"/>
            </a:lvl7pPr>
            <a:lvl8pPr marL="2249626" indent="0">
              <a:buNone/>
              <a:defRPr sz="600"/>
            </a:lvl8pPr>
            <a:lvl9pPr marL="257100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609954"/>
      </p:ext>
    </p:extLst>
  </p:cSld>
  <p:clrMapOvr>
    <a:masterClrMapping/>
  </p:clrMapOvr>
  <p:transition xmlns:p14="http://schemas.microsoft.com/office/powerpoint/2010/main"/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219533"/>
      </p:ext>
    </p:extLst>
  </p:cSld>
  <p:clrMapOvr>
    <a:masterClrMapping/>
  </p:clrMapOvr>
  <p:transition xmlns:p14="http://schemas.microsoft.com/office/powerpoint/2010/main"/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57562" y="973336"/>
            <a:ext cx="1035844" cy="336649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973336"/>
            <a:ext cx="3000375" cy="336649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96345"/>
      </p:ext>
    </p:extLst>
  </p:cSld>
  <p:clrMapOvr>
    <a:masterClrMapping/>
  </p:clrMapOvr>
  <p:transition xmlns:p14="http://schemas.microsoft.com/office/powerpoint/2010/main"/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70" tIns="32135" rIns="64270" bIns="32135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3"/>
            <a:ext cx="6400354" cy="1752451"/>
          </a:xfrm>
          <a:prstGeom prst="rect">
            <a:avLst/>
          </a:prstGeom>
        </p:spPr>
        <p:txBody>
          <a:bodyPr vert="horz" lIns="64270" tIns="32135" rIns="64270" bIns="32135"/>
          <a:lstStyle>
            <a:lvl1pPr marL="0" indent="0" algn="ctr">
              <a:buNone/>
              <a:defRPr/>
            </a:lvl1pPr>
            <a:lvl2pPr marL="321357" indent="0" algn="ctr">
              <a:buNone/>
              <a:defRPr/>
            </a:lvl2pPr>
            <a:lvl3pPr marL="642717" indent="0" algn="ctr">
              <a:buNone/>
              <a:defRPr/>
            </a:lvl3pPr>
            <a:lvl4pPr marL="964075" indent="0" algn="ctr">
              <a:buNone/>
              <a:defRPr/>
            </a:lvl4pPr>
            <a:lvl5pPr marL="1285434" indent="0" algn="ctr">
              <a:buNone/>
              <a:defRPr/>
            </a:lvl5pPr>
            <a:lvl6pPr marL="1606794" indent="0" algn="ctr">
              <a:buNone/>
              <a:defRPr/>
            </a:lvl6pPr>
            <a:lvl7pPr marL="1928151" indent="0" algn="ctr">
              <a:buNone/>
              <a:defRPr/>
            </a:lvl7pPr>
            <a:lvl8pPr marL="2249511" indent="0" algn="ctr">
              <a:buNone/>
              <a:defRPr/>
            </a:lvl8pPr>
            <a:lvl9pPr marL="257087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12359"/>
      </p:ext>
    </p:extLst>
  </p:cSld>
  <p:clrMapOvr>
    <a:masterClrMapping/>
  </p:clrMapOvr>
  <p:transition xmlns:p14="http://schemas.microsoft.com/office/powerpoint/2010/main"/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0" tIns="32135" rIns="64270" bIns="32135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3"/>
            <a:ext cx="8228707" cy="4525119"/>
          </a:xfrm>
          <a:prstGeom prst="rect">
            <a:avLst/>
          </a:prstGeom>
        </p:spPr>
        <p:txBody>
          <a:bodyPr vert="horz" lIns="64270" tIns="32135" rIns="64270" bIns="32135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54692"/>
      </p:ext>
    </p:extLst>
  </p:cSld>
  <p:clrMapOvr>
    <a:masterClrMapping/>
  </p:clrMapOvr>
  <p:transition xmlns:p14="http://schemas.microsoft.com/office/powerpoint/2010/main"/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70" tIns="32135" rIns="64270" bIns="32135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70" tIns="32135" rIns="64270" bIns="32135" anchor="b"/>
          <a:lstStyle>
            <a:lvl1pPr marL="0" indent="0">
              <a:buNone/>
              <a:defRPr sz="1400"/>
            </a:lvl1pPr>
            <a:lvl2pPr marL="321357" indent="0">
              <a:buNone/>
              <a:defRPr sz="1300"/>
            </a:lvl2pPr>
            <a:lvl3pPr marL="642717" indent="0">
              <a:buNone/>
              <a:defRPr sz="1100"/>
            </a:lvl3pPr>
            <a:lvl4pPr marL="964075" indent="0">
              <a:buNone/>
              <a:defRPr sz="1000"/>
            </a:lvl4pPr>
            <a:lvl5pPr marL="1285434" indent="0">
              <a:buNone/>
              <a:defRPr sz="1000"/>
            </a:lvl5pPr>
            <a:lvl6pPr marL="1606794" indent="0">
              <a:buNone/>
              <a:defRPr sz="1000"/>
            </a:lvl6pPr>
            <a:lvl7pPr marL="1928151" indent="0">
              <a:buNone/>
              <a:defRPr sz="1000"/>
            </a:lvl7pPr>
            <a:lvl8pPr marL="2249511" indent="0">
              <a:buNone/>
              <a:defRPr sz="1000"/>
            </a:lvl8pPr>
            <a:lvl9pPr marL="257087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37969777"/>
      </p:ext>
    </p:extLst>
  </p:cSld>
  <p:clrMapOvr>
    <a:masterClrMapping/>
  </p:clrMapOvr>
  <p:transition xmlns:p14="http://schemas.microsoft.com/office/powerpoint/2010/main"/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0" tIns="32135" rIns="64270" bIns="32135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3"/>
            <a:ext cx="4060775" cy="4525119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3"/>
            <a:ext cx="4060775" cy="4525119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73105"/>
      </p:ext>
    </p:extLst>
  </p:cSld>
  <p:clrMapOvr>
    <a:masterClrMapping/>
  </p:clrMapOvr>
  <p:transition xmlns:p14="http://schemas.microsoft.com/office/powerpoint/2010/main"/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70" tIns="32135" rIns="64270" bIns="32135" anchor="b"/>
          <a:lstStyle>
            <a:lvl1pPr marL="0" indent="0">
              <a:buNone/>
              <a:defRPr sz="1700" b="1"/>
            </a:lvl1pPr>
            <a:lvl2pPr marL="321357" indent="0">
              <a:buNone/>
              <a:defRPr sz="1400" b="1"/>
            </a:lvl2pPr>
            <a:lvl3pPr marL="642717" indent="0">
              <a:buNone/>
              <a:defRPr sz="1300" b="1"/>
            </a:lvl3pPr>
            <a:lvl4pPr marL="964075" indent="0">
              <a:buNone/>
              <a:defRPr sz="1100" b="1"/>
            </a:lvl4pPr>
            <a:lvl5pPr marL="1285434" indent="0">
              <a:buNone/>
              <a:defRPr sz="1100" b="1"/>
            </a:lvl5pPr>
            <a:lvl6pPr marL="1606794" indent="0">
              <a:buNone/>
              <a:defRPr sz="1100" b="1"/>
            </a:lvl6pPr>
            <a:lvl7pPr marL="1928151" indent="0">
              <a:buNone/>
              <a:defRPr sz="1100" b="1"/>
            </a:lvl7pPr>
            <a:lvl8pPr marL="2249511" indent="0">
              <a:buNone/>
              <a:defRPr sz="1100" b="1"/>
            </a:lvl8pPr>
            <a:lvl9pPr marL="257087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70" tIns="32135" rIns="64270" bIns="32135" anchor="b"/>
          <a:lstStyle>
            <a:lvl1pPr marL="0" indent="0">
              <a:buNone/>
              <a:defRPr sz="1700" b="1"/>
            </a:lvl1pPr>
            <a:lvl2pPr marL="321357" indent="0">
              <a:buNone/>
              <a:defRPr sz="1400" b="1"/>
            </a:lvl2pPr>
            <a:lvl3pPr marL="642717" indent="0">
              <a:buNone/>
              <a:defRPr sz="1300" b="1"/>
            </a:lvl3pPr>
            <a:lvl4pPr marL="964075" indent="0">
              <a:buNone/>
              <a:defRPr sz="1100" b="1"/>
            </a:lvl4pPr>
            <a:lvl5pPr marL="1285434" indent="0">
              <a:buNone/>
              <a:defRPr sz="1100" b="1"/>
            </a:lvl5pPr>
            <a:lvl6pPr marL="1606794" indent="0">
              <a:buNone/>
              <a:defRPr sz="1100" b="1"/>
            </a:lvl6pPr>
            <a:lvl7pPr marL="1928151" indent="0">
              <a:buNone/>
              <a:defRPr sz="1100" b="1"/>
            </a:lvl7pPr>
            <a:lvl8pPr marL="2249511" indent="0">
              <a:buNone/>
              <a:defRPr sz="1100" b="1"/>
            </a:lvl8pPr>
            <a:lvl9pPr marL="257087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4207"/>
      </p:ext>
    </p:extLst>
  </p:cSld>
  <p:clrMapOvr>
    <a:masterClrMapping/>
  </p:clrMapOvr>
  <p:transition xmlns:p14="http://schemas.microsoft.com/office/powerpoint/2010/main"/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0" tIns="32135" rIns="64270" bIns="32135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40056"/>
      </p:ext>
    </p:extLst>
  </p:cSld>
  <p:clrMapOvr>
    <a:masterClrMapping/>
  </p:clrMapOvr>
  <p:transition xmlns:p14="http://schemas.microsoft.com/office/powerpoint/2010/main"/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7573675"/>
      </p:ext>
    </p:extLst>
  </p:cSld>
  <p:clrMapOvr>
    <a:masterClrMapping/>
  </p:clrMapOvr>
  <p:transition xmlns:p14="http://schemas.microsoft.com/office/powerpoint/2010/main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357" indent="0">
              <a:buNone/>
              <a:defRPr sz="1300"/>
            </a:lvl2pPr>
            <a:lvl3pPr marL="642717" indent="0">
              <a:buNone/>
              <a:defRPr sz="1100"/>
            </a:lvl3pPr>
            <a:lvl4pPr marL="964075" indent="0">
              <a:buNone/>
              <a:defRPr sz="1000"/>
            </a:lvl4pPr>
            <a:lvl5pPr marL="1285434" indent="0">
              <a:buNone/>
              <a:defRPr sz="1000"/>
            </a:lvl5pPr>
            <a:lvl6pPr marL="1606794" indent="0">
              <a:buNone/>
              <a:defRPr sz="1000"/>
            </a:lvl6pPr>
            <a:lvl7pPr marL="1928151" indent="0">
              <a:buNone/>
              <a:defRPr sz="1000"/>
            </a:lvl7pPr>
            <a:lvl8pPr marL="2249511" indent="0">
              <a:buNone/>
              <a:defRPr sz="1000"/>
            </a:lvl8pPr>
            <a:lvl9pPr marL="257087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38413847"/>
      </p:ext>
    </p:extLst>
  </p:cSld>
  <p:clrMapOvr>
    <a:masterClrMapping/>
  </p:clrMapOvr>
  <p:transition xmlns:p14="http://schemas.microsoft.com/office/powerpoint/2010/main"/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3" y="273479"/>
            <a:ext cx="3008189" cy="1161975"/>
          </a:xfrm>
          <a:prstGeom prst="rect">
            <a:avLst/>
          </a:prstGeom>
        </p:spPr>
        <p:txBody>
          <a:bodyPr vert="horz" lIns="64270" tIns="32135" rIns="64270" bIns="32135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3" y="1435448"/>
            <a:ext cx="3008189" cy="4690318"/>
          </a:xfrm>
          <a:prstGeom prst="rect">
            <a:avLst/>
          </a:prstGeom>
        </p:spPr>
        <p:txBody>
          <a:bodyPr vert="horz" lIns="64270" tIns="32135" rIns="64270" bIns="32135"/>
          <a:lstStyle>
            <a:lvl1pPr marL="0" indent="0">
              <a:buNone/>
              <a:defRPr sz="1000"/>
            </a:lvl1pPr>
            <a:lvl2pPr marL="321357" indent="0">
              <a:buNone/>
              <a:defRPr sz="800"/>
            </a:lvl2pPr>
            <a:lvl3pPr marL="642717" indent="0">
              <a:buNone/>
              <a:defRPr sz="700"/>
            </a:lvl3pPr>
            <a:lvl4pPr marL="964075" indent="0">
              <a:buNone/>
              <a:defRPr sz="600"/>
            </a:lvl4pPr>
            <a:lvl5pPr marL="1285434" indent="0">
              <a:buNone/>
              <a:defRPr sz="600"/>
            </a:lvl5pPr>
            <a:lvl6pPr marL="1606794" indent="0">
              <a:buNone/>
              <a:defRPr sz="600"/>
            </a:lvl6pPr>
            <a:lvl7pPr marL="1928151" indent="0">
              <a:buNone/>
              <a:defRPr sz="600"/>
            </a:lvl7pPr>
            <a:lvl8pPr marL="2249511" indent="0">
              <a:buNone/>
              <a:defRPr sz="600"/>
            </a:lvl8pPr>
            <a:lvl9pPr marL="257087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1913323"/>
      </p:ext>
    </p:extLst>
  </p:cSld>
  <p:clrMapOvr>
    <a:masterClrMapping/>
  </p:clrMapOvr>
  <p:transition xmlns:p14="http://schemas.microsoft.com/office/powerpoint/2010/main"/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1" y="4800824"/>
            <a:ext cx="5486177" cy="567035"/>
          </a:xfrm>
          <a:prstGeom prst="rect">
            <a:avLst/>
          </a:prstGeom>
        </p:spPr>
        <p:txBody>
          <a:bodyPr vert="horz" lIns="64270" tIns="32135" rIns="64270" bIns="32135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1" y="612800"/>
            <a:ext cx="5486177" cy="4114354"/>
          </a:xfrm>
          <a:prstGeom prst="rect">
            <a:avLst/>
          </a:prstGeom>
        </p:spPr>
        <p:txBody>
          <a:bodyPr vert="horz" lIns="64270" tIns="32135" rIns="64270" bIns="32135"/>
          <a:lstStyle>
            <a:lvl1pPr marL="0" indent="0">
              <a:buNone/>
              <a:defRPr sz="2200"/>
            </a:lvl1pPr>
            <a:lvl2pPr marL="321357" indent="0">
              <a:buNone/>
              <a:defRPr sz="2000"/>
            </a:lvl2pPr>
            <a:lvl3pPr marL="642717" indent="0">
              <a:buNone/>
              <a:defRPr sz="1700"/>
            </a:lvl3pPr>
            <a:lvl4pPr marL="964075" indent="0">
              <a:buNone/>
              <a:defRPr sz="1400"/>
            </a:lvl4pPr>
            <a:lvl5pPr marL="1285434" indent="0">
              <a:buNone/>
              <a:defRPr sz="1400"/>
            </a:lvl5pPr>
            <a:lvl6pPr marL="1606794" indent="0">
              <a:buNone/>
              <a:defRPr sz="1400"/>
            </a:lvl6pPr>
            <a:lvl7pPr marL="1928151" indent="0">
              <a:buNone/>
              <a:defRPr sz="1400"/>
            </a:lvl7pPr>
            <a:lvl8pPr marL="2249511" indent="0">
              <a:buNone/>
              <a:defRPr sz="1400"/>
            </a:lvl8pPr>
            <a:lvl9pPr marL="2570870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1" y="5367860"/>
            <a:ext cx="5486177" cy="804788"/>
          </a:xfrm>
          <a:prstGeom prst="rect">
            <a:avLst/>
          </a:prstGeom>
        </p:spPr>
        <p:txBody>
          <a:bodyPr vert="horz" lIns="64270" tIns="32135" rIns="64270" bIns="32135"/>
          <a:lstStyle>
            <a:lvl1pPr marL="0" indent="0">
              <a:buNone/>
              <a:defRPr sz="1000"/>
            </a:lvl1pPr>
            <a:lvl2pPr marL="321357" indent="0">
              <a:buNone/>
              <a:defRPr sz="800"/>
            </a:lvl2pPr>
            <a:lvl3pPr marL="642717" indent="0">
              <a:buNone/>
              <a:defRPr sz="700"/>
            </a:lvl3pPr>
            <a:lvl4pPr marL="964075" indent="0">
              <a:buNone/>
              <a:defRPr sz="600"/>
            </a:lvl4pPr>
            <a:lvl5pPr marL="1285434" indent="0">
              <a:buNone/>
              <a:defRPr sz="600"/>
            </a:lvl5pPr>
            <a:lvl6pPr marL="1606794" indent="0">
              <a:buNone/>
              <a:defRPr sz="600"/>
            </a:lvl6pPr>
            <a:lvl7pPr marL="1928151" indent="0">
              <a:buNone/>
              <a:defRPr sz="600"/>
            </a:lvl7pPr>
            <a:lvl8pPr marL="2249511" indent="0">
              <a:buNone/>
              <a:defRPr sz="600"/>
            </a:lvl8pPr>
            <a:lvl9pPr marL="257087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4604611"/>
      </p:ext>
    </p:extLst>
  </p:cSld>
  <p:clrMapOvr>
    <a:masterClrMapping/>
  </p:clrMapOvr>
  <p:transition xmlns:p14="http://schemas.microsoft.com/office/powerpoint/2010/main"/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0" tIns="32135" rIns="64270" bIns="32135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3"/>
            <a:ext cx="8228707" cy="4525119"/>
          </a:xfrm>
          <a:prstGeom prst="rect">
            <a:avLst/>
          </a:prstGeom>
        </p:spPr>
        <p:txBody>
          <a:bodyPr vert="eaVert" lIns="64270" tIns="32135" rIns="64270" bIns="32135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28521"/>
      </p:ext>
    </p:extLst>
  </p:cSld>
  <p:clrMapOvr>
    <a:masterClrMapping/>
  </p:clrMapOvr>
  <p:transition xmlns:p14="http://schemas.microsoft.com/office/powerpoint/2010/main"/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70" tIns="32135" rIns="64270" bIns="32135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70" tIns="32135" rIns="64270" bIns="32135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93580"/>
      </p:ext>
    </p:extLst>
  </p:cSld>
  <p:clrMapOvr>
    <a:masterClrMapping/>
  </p:clrMapOvr>
  <p:transition xmlns:p14="http://schemas.microsoft.com/office/powerpoint/2010/main"/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4"/>
            <a:ext cx="6400354" cy="1752451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 algn="ctr">
              <a:buNone/>
              <a:defRPr/>
            </a:lvl1pPr>
            <a:lvl2pPr marL="321341" indent="0" algn="ctr">
              <a:buNone/>
              <a:defRPr/>
            </a:lvl2pPr>
            <a:lvl3pPr marL="642684" indent="0" algn="ctr">
              <a:buNone/>
              <a:defRPr/>
            </a:lvl3pPr>
            <a:lvl4pPr marL="964025" indent="0" algn="ctr">
              <a:buNone/>
              <a:defRPr/>
            </a:lvl4pPr>
            <a:lvl5pPr marL="1285368" indent="0" algn="ctr">
              <a:buNone/>
              <a:defRPr/>
            </a:lvl5pPr>
            <a:lvl6pPr marL="1606711" indent="0" algn="ctr">
              <a:buNone/>
              <a:defRPr/>
            </a:lvl6pPr>
            <a:lvl7pPr marL="1928052" indent="0" algn="ctr">
              <a:buNone/>
              <a:defRPr/>
            </a:lvl7pPr>
            <a:lvl8pPr marL="2249396" indent="0" algn="ctr">
              <a:buNone/>
              <a:defRPr/>
            </a:lvl8pPr>
            <a:lvl9pPr marL="2570738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72963"/>
      </p:ext>
    </p:extLst>
  </p:cSld>
  <p:clrMapOvr>
    <a:masterClrMapping/>
  </p:clrMapOvr>
  <p:transition xmlns:p14="http://schemas.microsoft.com/office/powerpoint/2010/main"/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4"/>
            <a:ext cx="8228707" cy="4525119"/>
          </a:xfrm>
          <a:prstGeom prst="rect">
            <a:avLst/>
          </a:prstGeom>
        </p:spPr>
        <p:txBody>
          <a:bodyPr vert="horz" lIns="64267" tIns="32133" rIns="64267" bIns="3213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48918"/>
      </p:ext>
    </p:extLst>
  </p:cSld>
  <p:clrMapOvr>
    <a:masterClrMapping/>
  </p:clrMapOvr>
  <p:transition xmlns:p14="http://schemas.microsoft.com/office/powerpoint/2010/main"/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marL="0" indent="0">
              <a:buNone/>
              <a:defRPr sz="1400"/>
            </a:lvl1pPr>
            <a:lvl2pPr marL="321341" indent="0">
              <a:buNone/>
              <a:defRPr sz="1300"/>
            </a:lvl2pPr>
            <a:lvl3pPr marL="642684" indent="0">
              <a:buNone/>
              <a:defRPr sz="1100"/>
            </a:lvl3pPr>
            <a:lvl4pPr marL="964025" indent="0">
              <a:buNone/>
              <a:defRPr sz="1000"/>
            </a:lvl4pPr>
            <a:lvl5pPr marL="1285368" indent="0">
              <a:buNone/>
              <a:defRPr sz="1000"/>
            </a:lvl5pPr>
            <a:lvl6pPr marL="1606711" indent="0">
              <a:buNone/>
              <a:defRPr sz="1000"/>
            </a:lvl6pPr>
            <a:lvl7pPr marL="1928052" indent="0">
              <a:buNone/>
              <a:defRPr sz="1000"/>
            </a:lvl7pPr>
            <a:lvl8pPr marL="2249396" indent="0">
              <a:buNone/>
              <a:defRPr sz="1000"/>
            </a:lvl8pPr>
            <a:lvl9pPr marL="257073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57510772"/>
      </p:ext>
    </p:extLst>
  </p:cSld>
  <p:clrMapOvr>
    <a:masterClrMapping/>
  </p:clrMapOvr>
  <p:transition xmlns:p14="http://schemas.microsoft.com/office/powerpoint/2010/main"/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4"/>
            <a:ext cx="4060775" cy="4525119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4"/>
            <a:ext cx="4060775" cy="4525119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11364"/>
      </p:ext>
    </p:extLst>
  </p:cSld>
  <p:clrMapOvr>
    <a:masterClrMapping/>
  </p:clrMapOvr>
  <p:transition xmlns:p14="http://schemas.microsoft.com/office/powerpoint/2010/main"/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marL="0" indent="0">
              <a:buNone/>
              <a:defRPr sz="1700" b="1"/>
            </a:lvl1pPr>
            <a:lvl2pPr marL="321341" indent="0">
              <a:buNone/>
              <a:defRPr sz="1400" b="1"/>
            </a:lvl2pPr>
            <a:lvl3pPr marL="642684" indent="0">
              <a:buNone/>
              <a:defRPr sz="1300" b="1"/>
            </a:lvl3pPr>
            <a:lvl4pPr marL="964025" indent="0">
              <a:buNone/>
              <a:defRPr sz="1100" b="1"/>
            </a:lvl4pPr>
            <a:lvl5pPr marL="1285368" indent="0">
              <a:buNone/>
              <a:defRPr sz="1100" b="1"/>
            </a:lvl5pPr>
            <a:lvl6pPr marL="1606711" indent="0">
              <a:buNone/>
              <a:defRPr sz="1100" b="1"/>
            </a:lvl6pPr>
            <a:lvl7pPr marL="1928052" indent="0">
              <a:buNone/>
              <a:defRPr sz="1100" b="1"/>
            </a:lvl7pPr>
            <a:lvl8pPr marL="2249396" indent="0">
              <a:buNone/>
              <a:defRPr sz="1100" b="1"/>
            </a:lvl8pPr>
            <a:lvl9pPr marL="257073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marL="0" indent="0">
              <a:buNone/>
              <a:defRPr sz="1700" b="1"/>
            </a:lvl1pPr>
            <a:lvl2pPr marL="321341" indent="0">
              <a:buNone/>
              <a:defRPr sz="1400" b="1"/>
            </a:lvl2pPr>
            <a:lvl3pPr marL="642684" indent="0">
              <a:buNone/>
              <a:defRPr sz="1300" b="1"/>
            </a:lvl3pPr>
            <a:lvl4pPr marL="964025" indent="0">
              <a:buNone/>
              <a:defRPr sz="1100" b="1"/>
            </a:lvl4pPr>
            <a:lvl5pPr marL="1285368" indent="0">
              <a:buNone/>
              <a:defRPr sz="1100" b="1"/>
            </a:lvl5pPr>
            <a:lvl6pPr marL="1606711" indent="0">
              <a:buNone/>
              <a:defRPr sz="1100" b="1"/>
            </a:lvl6pPr>
            <a:lvl7pPr marL="1928052" indent="0">
              <a:buNone/>
              <a:defRPr sz="1100" b="1"/>
            </a:lvl7pPr>
            <a:lvl8pPr marL="2249396" indent="0">
              <a:buNone/>
              <a:defRPr sz="1100" b="1"/>
            </a:lvl8pPr>
            <a:lvl9pPr marL="257073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198390"/>
      </p:ext>
    </p:extLst>
  </p:cSld>
  <p:clrMapOvr>
    <a:masterClrMapping/>
  </p:clrMapOvr>
  <p:transition xmlns:p14="http://schemas.microsoft.com/office/powerpoint/2010/main"/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08031"/>
      </p:ext>
    </p:extLst>
  </p:cSld>
  <p:clrMapOvr>
    <a:masterClrMapping/>
  </p:clrMapOvr>
  <p:transition xmlns:p14="http://schemas.microsoft.com/office/powerpoint/2010/main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7" y="3429000"/>
            <a:ext cx="2018109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5303" y="3429000"/>
            <a:ext cx="2018109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649"/>
      </p:ext>
    </p:extLst>
  </p:cSld>
  <p:clrMapOvr>
    <a:masterClrMapping/>
  </p:clrMapOvr>
  <p:transition xmlns:p14="http://schemas.microsoft.com/office/powerpoint/2010/main"/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6370852"/>
      </p:ext>
    </p:extLst>
  </p:cSld>
  <p:clrMapOvr>
    <a:masterClrMapping/>
  </p:clrMapOvr>
  <p:transition xmlns:p14="http://schemas.microsoft.com/office/powerpoint/2010/main"/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4" y="273480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4" y="1435448"/>
            <a:ext cx="3008189" cy="4690318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>
              <a:buNone/>
              <a:defRPr sz="1000"/>
            </a:lvl1pPr>
            <a:lvl2pPr marL="321341" indent="0">
              <a:buNone/>
              <a:defRPr sz="800"/>
            </a:lvl2pPr>
            <a:lvl3pPr marL="642684" indent="0">
              <a:buNone/>
              <a:defRPr sz="700"/>
            </a:lvl3pPr>
            <a:lvl4pPr marL="964025" indent="0">
              <a:buNone/>
              <a:defRPr sz="600"/>
            </a:lvl4pPr>
            <a:lvl5pPr marL="1285368" indent="0">
              <a:buNone/>
              <a:defRPr sz="600"/>
            </a:lvl5pPr>
            <a:lvl6pPr marL="1606711" indent="0">
              <a:buNone/>
              <a:defRPr sz="600"/>
            </a:lvl6pPr>
            <a:lvl7pPr marL="1928052" indent="0">
              <a:buNone/>
              <a:defRPr sz="600"/>
            </a:lvl7pPr>
            <a:lvl8pPr marL="2249396" indent="0">
              <a:buNone/>
              <a:defRPr sz="600"/>
            </a:lvl8pPr>
            <a:lvl9pPr marL="257073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1698975"/>
      </p:ext>
    </p:extLst>
  </p:cSld>
  <p:clrMapOvr>
    <a:masterClrMapping/>
  </p:clrMapOvr>
  <p:transition xmlns:p14="http://schemas.microsoft.com/office/powerpoint/2010/main"/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2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2" y="612800"/>
            <a:ext cx="5486177" cy="4114354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>
              <a:buNone/>
              <a:defRPr sz="2200"/>
            </a:lvl1pPr>
            <a:lvl2pPr marL="321341" indent="0">
              <a:buNone/>
              <a:defRPr sz="2000"/>
            </a:lvl2pPr>
            <a:lvl3pPr marL="642684" indent="0">
              <a:buNone/>
              <a:defRPr sz="1700"/>
            </a:lvl3pPr>
            <a:lvl4pPr marL="964025" indent="0">
              <a:buNone/>
              <a:defRPr sz="1400"/>
            </a:lvl4pPr>
            <a:lvl5pPr marL="1285368" indent="0">
              <a:buNone/>
              <a:defRPr sz="1400"/>
            </a:lvl5pPr>
            <a:lvl6pPr marL="1606711" indent="0">
              <a:buNone/>
              <a:defRPr sz="1400"/>
            </a:lvl6pPr>
            <a:lvl7pPr marL="1928052" indent="0">
              <a:buNone/>
              <a:defRPr sz="1400"/>
            </a:lvl7pPr>
            <a:lvl8pPr marL="2249396" indent="0">
              <a:buNone/>
              <a:defRPr sz="1400"/>
            </a:lvl8pPr>
            <a:lvl9pPr marL="2570738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2" y="5367860"/>
            <a:ext cx="5486177" cy="804788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>
              <a:buNone/>
              <a:defRPr sz="1000"/>
            </a:lvl1pPr>
            <a:lvl2pPr marL="321341" indent="0">
              <a:buNone/>
              <a:defRPr sz="800"/>
            </a:lvl2pPr>
            <a:lvl3pPr marL="642684" indent="0">
              <a:buNone/>
              <a:defRPr sz="700"/>
            </a:lvl3pPr>
            <a:lvl4pPr marL="964025" indent="0">
              <a:buNone/>
              <a:defRPr sz="600"/>
            </a:lvl4pPr>
            <a:lvl5pPr marL="1285368" indent="0">
              <a:buNone/>
              <a:defRPr sz="600"/>
            </a:lvl5pPr>
            <a:lvl6pPr marL="1606711" indent="0">
              <a:buNone/>
              <a:defRPr sz="600"/>
            </a:lvl6pPr>
            <a:lvl7pPr marL="1928052" indent="0">
              <a:buNone/>
              <a:defRPr sz="600"/>
            </a:lvl7pPr>
            <a:lvl8pPr marL="2249396" indent="0">
              <a:buNone/>
              <a:defRPr sz="600"/>
            </a:lvl8pPr>
            <a:lvl9pPr marL="257073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9216889"/>
      </p:ext>
    </p:extLst>
  </p:cSld>
  <p:clrMapOvr>
    <a:masterClrMapping/>
  </p:clrMapOvr>
  <p:transition xmlns:p14="http://schemas.microsoft.com/office/powerpoint/2010/main"/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4"/>
            <a:ext cx="8228707" cy="4525119"/>
          </a:xfrm>
          <a:prstGeom prst="rect">
            <a:avLst/>
          </a:prstGeom>
        </p:spPr>
        <p:txBody>
          <a:bodyPr vert="eaVert" lIns="64267" tIns="32133" rIns="64267" bIns="3213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386916"/>
      </p:ext>
    </p:extLst>
  </p:cSld>
  <p:clrMapOvr>
    <a:masterClrMapping/>
  </p:clrMapOvr>
  <p:transition xmlns:p14="http://schemas.microsoft.com/office/powerpoint/2010/main"/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600654"/>
            <a:ext cx="2160984" cy="4525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600654"/>
            <a:ext cx="6375797" cy="4525119"/>
          </a:xfrm>
          <a:prstGeom prst="rect">
            <a:avLst/>
          </a:prstGeom>
        </p:spPr>
        <p:txBody>
          <a:bodyPr vert="eaVert" lIns="64267" tIns="32133" rIns="64267" bIns="3213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90268"/>
      </p:ext>
    </p:extLst>
  </p:cSld>
  <p:clrMapOvr>
    <a:masterClrMapping/>
  </p:clrMapOvr>
  <p:transition xmlns:p14="http://schemas.microsoft.com/office/powerpoint/2010/main"/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5"/>
            <a:ext cx="6400354" cy="1752451"/>
          </a:xfrm>
          <a:prstGeom prst="rect">
            <a:avLst/>
          </a:prstGeom>
        </p:spPr>
        <p:txBody>
          <a:bodyPr vert="horz" lIns="64264" tIns="32132" rIns="64264" bIns="32132"/>
          <a:lstStyle>
            <a:lvl1pPr marL="0" indent="0" algn="ctr">
              <a:buNone/>
              <a:defRPr/>
            </a:lvl1pPr>
            <a:lvl2pPr marL="321324" indent="0" algn="ctr">
              <a:buNone/>
              <a:defRPr/>
            </a:lvl2pPr>
            <a:lvl3pPr marL="642651" indent="0" algn="ctr">
              <a:buNone/>
              <a:defRPr/>
            </a:lvl3pPr>
            <a:lvl4pPr marL="963975" indent="0" algn="ctr">
              <a:buNone/>
              <a:defRPr/>
            </a:lvl4pPr>
            <a:lvl5pPr marL="1285302" indent="0" algn="ctr">
              <a:buNone/>
              <a:defRPr/>
            </a:lvl5pPr>
            <a:lvl6pPr marL="1606628" indent="0" algn="ctr">
              <a:buNone/>
              <a:defRPr/>
            </a:lvl6pPr>
            <a:lvl7pPr marL="1927954" indent="0" algn="ctr">
              <a:buNone/>
              <a:defRPr/>
            </a:lvl7pPr>
            <a:lvl8pPr marL="2249281" indent="0" algn="ctr">
              <a:buNone/>
              <a:defRPr/>
            </a:lvl8pPr>
            <a:lvl9pPr marL="257060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76322"/>
      </p:ext>
    </p:extLst>
  </p:cSld>
  <p:clrMapOvr>
    <a:masterClrMapping/>
  </p:clrMapOvr>
  <p:transition xmlns:p14="http://schemas.microsoft.com/office/powerpoint/2010/main"/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5"/>
            <a:ext cx="8228707" cy="4525119"/>
          </a:xfrm>
          <a:prstGeom prst="rect">
            <a:avLst/>
          </a:prstGeom>
        </p:spPr>
        <p:txBody>
          <a:bodyPr vert="horz" lIns="64264" tIns="32132" rIns="64264" bIns="32132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979465"/>
      </p:ext>
    </p:extLst>
  </p:cSld>
  <p:clrMapOvr>
    <a:masterClrMapping/>
  </p:clrMapOvr>
  <p:transition xmlns:p14="http://schemas.microsoft.com/office/powerpoint/2010/main"/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64" tIns="32132" rIns="64264" bIns="32132" anchor="b"/>
          <a:lstStyle>
            <a:lvl1pPr marL="0" indent="0">
              <a:buNone/>
              <a:defRPr sz="1400"/>
            </a:lvl1pPr>
            <a:lvl2pPr marL="321324" indent="0">
              <a:buNone/>
              <a:defRPr sz="1300"/>
            </a:lvl2pPr>
            <a:lvl3pPr marL="642651" indent="0">
              <a:buNone/>
              <a:defRPr sz="1100"/>
            </a:lvl3pPr>
            <a:lvl4pPr marL="963975" indent="0">
              <a:buNone/>
              <a:defRPr sz="1000"/>
            </a:lvl4pPr>
            <a:lvl5pPr marL="1285302" indent="0">
              <a:buNone/>
              <a:defRPr sz="1000"/>
            </a:lvl5pPr>
            <a:lvl6pPr marL="1606628" indent="0">
              <a:buNone/>
              <a:defRPr sz="1000"/>
            </a:lvl6pPr>
            <a:lvl7pPr marL="1927954" indent="0">
              <a:buNone/>
              <a:defRPr sz="1000"/>
            </a:lvl7pPr>
            <a:lvl8pPr marL="2249281" indent="0">
              <a:buNone/>
              <a:defRPr sz="1000"/>
            </a:lvl8pPr>
            <a:lvl9pPr marL="257060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5817288"/>
      </p:ext>
    </p:extLst>
  </p:cSld>
  <p:clrMapOvr>
    <a:masterClrMapping/>
  </p:clrMapOvr>
  <p:transition xmlns:p14="http://schemas.microsoft.com/office/powerpoint/2010/main"/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5"/>
            <a:ext cx="4060775" cy="4525119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5"/>
            <a:ext cx="4060775" cy="4525119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74648"/>
      </p:ext>
    </p:extLst>
  </p:cSld>
  <p:clrMapOvr>
    <a:masterClrMapping/>
  </p:clrMapOvr>
  <p:transition xmlns:p14="http://schemas.microsoft.com/office/powerpoint/2010/main"/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64" tIns="32132" rIns="64264" bIns="32132" anchor="b"/>
          <a:lstStyle>
            <a:lvl1pPr marL="0" indent="0">
              <a:buNone/>
              <a:defRPr sz="1700" b="1"/>
            </a:lvl1pPr>
            <a:lvl2pPr marL="321324" indent="0">
              <a:buNone/>
              <a:defRPr sz="1400" b="1"/>
            </a:lvl2pPr>
            <a:lvl3pPr marL="642651" indent="0">
              <a:buNone/>
              <a:defRPr sz="1300" b="1"/>
            </a:lvl3pPr>
            <a:lvl4pPr marL="963975" indent="0">
              <a:buNone/>
              <a:defRPr sz="1100" b="1"/>
            </a:lvl4pPr>
            <a:lvl5pPr marL="1285302" indent="0">
              <a:buNone/>
              <a:defRPr sz="1100" b="1"/>
            </a:lvl5pPr>
            <a:lvl6pPr marL="1606628" indent="0">
              <a:buNone/>
              <a:defRPr sz="1100" b="1"/>
            </a:lvl6pPr>
            <a:lvl7pPr marL="1927954" indent="0">
              <a:buNone/>
              <a:defRPr sz="1100" b="1"/>
            </a:lvl7pPr>
            <a:lvl8pPr marL="2249281" indent="0">
              <a:buNone/>
              <a:defRPr sz="1100" b="1"/>
            </a:lvl8pPr>
            <a:lvl9pPr marL="257060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64" tIns="32132" rIns="64264" bIns="32132" anchor="b"/>
          <a:lstStyle>
            <a:lvl1pPr marL="0" indent="0">
              <a:buNone/>
              <a:defRPr sz="1700" b="1"/>
            </a:lvl1pPr>
            <a:lvl2pPr marL="321324" indent="0">
              <a:buNone/>
              <a:defRPr sz="1400" b="1"/>
            </a:lvl2pPr>
            <a:lvl3pPr marL="642651" indent="0">
              <a:buNone/>
              <a:defRPr sz="1300" b="1"/>
            </a:lvl3pPr>
            <a:lvl4pPr marL="963975" indent="0">
              <a:buNone/>
              <a:defRPr sz="1100" b="1"/>
            </a:lvl4pPr>
            <a:lvl5pPr marL="1285302" indent="0">
              <a:buNone/>
              <a:defRPr sz="1100" b="1"/>
            </a:lvl5pPr>
            <a:lvl6pPr marL="1606628" indent="0">
              <a:buNone/>
              <a:defRPr sz="1100" b="1"/>
            </a:lvl6pPr>
            <a:lvl7pPr marL="1927954" indent="0">
              <a:buNone/>
              <a:defRPr sz="1100" b="1"/>
            </a:lvl7pPr>
            <a:lvl8pPr marL="2249281" indent="0">
              <a:buNone/>
              <a:defRPr sz="1100" b="1"/>
            </a:lvl8pPr>
            <a:lvl9pPr marL="257060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103130"/>
      </p:ext>
    </p:extLst>
  </p:cSld>
  <p:clrMapOvr>
    <a:masterClrMapping/>
  </p:clrMapOvr>
  <p:transition xmlns:p14="http://schemas.microsoft.com/office/powerpoint/2010/main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57" indent="0">
              <a:buNone/>
              <a:defRPr sz="1400" b="1"/>
            </a:lvl2pPr>
            <a:lvl3pPr marL="642717" indent="0">
              <a:buNone/>
              <a:defRPr sz="1300" b="1"/>
            </a:lvl3pPr>
            <a:lvl4pPr marL="964075" indent="0">
              <a:buNone/>
              <a:defRPr sz="1100" b="1"/>
            </a:lvl4pPr>
            <a:lvl5pPr marL="1285434" indent="0">
              <a:buNone/>
              <a:defRPr sz="1100" b="1"/>
            </a:lvl5pPr>
            <a:lvl6pPr marL="1606794" indent="0">
              <a:buNone/>
              <a:defRPr sz="1100" b="1"/>
            </a:lvl6pPr>
            <a:lvl7pPr marL="1928151" indent="0">
              <a:buNone/>
              <a:defRPr sz="1100" b="1"/>
            </a:lvl7pPr>
            <a:lvl8pPr marL="2249511" indent="0">
              <a:buNone/>
              <a:defRPr sz="1100" b="1"/>
            </a:lvl8pPr>
            <a:lvl9pPr marL="257087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57" indent="0">
              <a:buNone/>
              <a:defRPr sz="1400" b="1"/>
            </a:lvl2pPr>
            <a:lvl3pPr marL="642717" indent="0">
              <a:buNone/>
              <a:defRPr sz="1300" b="1"/>
            </a:lvl3pPr>
            <a:lvl4pPr marL="964075" indent="0">
              <a:buNone/>
              <a:defRPr sz="1100" b="1"/>
            </a:lvl4pPr>
            <a:lvl5pPr marL="1285434" indent="0">
              <a:buNone/>
              <a:defRPr sz="1100" b="1"/>
            </a:lvl5pPr>
            <a:lvl6pPr marL="1606794" indent="0">
              <a:buNone/>
              <a:defRPr sz="1100" b="1"/>
            </a:lvl6pPr>
            <a:lvl7pPr marL="1928151" indent="0">
              <a:buNone/>
              <a:defRPr sz="1100" b="1"/>
            </a:lvl7pPr>
            <a:lvl8pPr marL="2249511" indent="0">
              <a:buNone/>
              <a:defRPr sz="1100" b="1"/>
            </a:lvl8pPr>
            <a:lvl9pPr marL="257087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74761"/>
      </p:ext>
    </p:extLst>
  </p:cSld>
  <p:clrMapOvr>
    <a:masterClrMapping/>
  </p:clrMapOvr>
  <p:transition xmlns:p14="http://schemas.microsoft.com/office/powerpoint/2010/main"/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21614"/>
      </p:ext>
    </p:extLst>
  </p:cSld>
  <p:clrMapOvr>
    <a:masterClrMapping/>
  </p:clrMapOvr>
  <p:transition xmlns:p14="http://schemas.microsoft.com/office/powerpoint/2010/main"/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5132429"/>
      </p:ext>
    </p:extLst>
  </p:cSld>
  <p:clrMapOvr>
    <a:masterClrMapping/>
  </p:clrMapOvr>
  <p:transition xmlns:p14="http://schemas.microsoft.com/office/powerpoint/2010/main"/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5" y="273481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5" y="1435448"/>
            <a:ext cx="3008189" cy="4690318"/>
          </a:xfrm>
          <a:prstGeom prst="rect">
            <a:avLst/>
          </a:prstGeom>
        </p:spPr>
        <p:txBody>
          <a:bodyPr vert="horz" lIns="64264" tIns="32132" rIns="64264" bIns="32132"/>
          <a:lstStyle>
            <a:lvl1pPr marL="0" indent="0">
              <a:buNone/>
              <a:defRPr sz="1000"/>
            </a:lvl1pPr>
            <a:lvl2pPr marL="321324" indent="0">
              <a:buNone/>
              <a:defRPr sz="800"/>
            </a:lvl2pPr>
            <a:lvl3pPr marL="642651" indent="0">
              <a:buNone/>
              <a:defRPr sz="700"/>
            </a:lvl3pPr>
            <a:lvl4pPr marL="963975" indent="0">
              <a:buNone/>
              <a:defRPr sz="600"/>
            </a:lvl4pPr>
            <a:lvl5pPr marL="1285302" indent="0">
              <a:buNone/>
              <a:defRPr sz="600"/>
            </a:lvl5pPr>
            <a:lvl6pPr marL="1606628" indent="0">
              <a:buNone/>
              <a:defRPr sz="600"/>
            </a:lvl6pPr>
            <a:lvl7pPr marL="1927954" indent="0">
              <a:buNone/>
              <a:defRPr sz="600"/>
            </a:lvl7pPr>
            <a:lvl8pPr marL="2249281" indent="0">
              <a:buNone/>
              <a:defRPr sz="600"/>
            </a:lvl8pPr>
            <a:lvl9pPr marL="257060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7226305"/>
      </p:ext>
    </p:extLst>
  </p:cSld>
  <p:clrMapOvr>
    <a:masterClrMapping/>
  </p:clrMapOvr>
  <p:transition xmlns:p14="http://schemas.microsoft.com/office/powerpoint/2010/main"/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3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3" y="612800"/>
            <a:ext cx="5486177" cy="4114354"/>
          </a:xfrm>
          <a:prstGeom prst="rect">
            <a:avLst/>
          </a:prstGeom>
        </p:spPr>
        <p:txBody>
          <a:bodyPr vert="horz" lIns="64264" tIns="32132" rIns="64264" bIns="32132"/>
          <a:lstStyle>
            <a:lvl1pPr marL="0" indent="0">
              <a:buNone/>
              <a:defRPr sz="2200"/>
            </a:lvl1pPr>
            <a:lvl2pPr marL="321324" indent="0">
              <a:buNone/>
              <a:defRPr sz="2000"/>
            </a:lvl2pPr>
            <a:lvl3pPr marL="642651" indent="0">
              <a:buNone/>
              <a:defRPr sz="1700"/>
            </a:lvl3pPr>
            <a:lvl4pPr marL="963975" indent="0">
              <a:buNone/>
              <a:defRPr sz="1400"/>
            </a:lvl4pPr>
            <a:lvl5pPr marL="1285302" indent="0">
              <a:buNone/>
              <a:defRPr sz="1400"/>
            </a:lvl5pPr>
            <a:lvl6pPr marL="1606628" indent="0">
              <a:buNone/>
              <a:defRPr sz="1400"/>
            </a:lvl6pPr>
            <a:lvl7pPr marL="1927954" indent="0">
              <a:buNone/>
              <a:defRPr sz="1400"/>
            </a:lvl7pPr>
            <a:lvl8pPr marL="2249281" indent="0">
              <a:buNone/>
              <a:defRPr sz="1400"/>
            </a:lvl8pPr>
            <a:lvl9pPr marL="2570607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3" y="5367860"/>
            <a:ext cx="5486177" cy="804788"/>
          </a:xfrm>
          <a:prstGeom prst="rect">
            <a:avLst/>
          </a:prstGeom>
        </p:spPr>
        <p:txBody>
          <a:bodyPr vert="horz" lIns="64264" tIns="32132" rIns="64264" bIns="32132"/>
          <a:lstStyle>
            <a:lvl1pPr marL="0" indent="0">
              <a:buNone/>
              <a:defRPr sz="1000"/>
            </a:lvl1pPr>
            <a:lvl2pPr marL="321324" indent="0">
              <a:buNone/>
              <a:defRPr sz="800"/>
            </a:lvl2pPr>
            <a:lvl3pPr marL="642651" indent="0">
              <a:buNone/>
              <a:defRPr sz="700"/>
            </a:lvl3pPr>
            <a:lvl4pPr marL="963975" indent="0">
              <a:buNone/>
              <a:defRPr sz="600"/>
            </a:lvl4pPr>
            <a:lvl5pPr marL="1285302" indent="0">
              <a:buNone/>
              <a:defRPr sz="600"/>
            </a:lvl5pPr>
            <a:lvl6pPr marL="1606628" indent="0">
              <a:buNone/>
              <a:defRPr sz="600"/>
            </a:lvl6pPr>
            <a:lvl7pPr marL="1927954" indent="0">
              <a:buNone/>
              <a:defRPr sz="600"/>
            </a:lvl7pPr>
            <a:lvl8pPr marL="2249281" indent="0">
              <a:buNone/>
              <a:defRPr sz="600"/>
            </a:lvl8pPr>
            <a:lvl9pPr marL="257060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3984064"/>
      </p:ext>
    </p:extLst>
  </p:cSld>
  <p:clrMapOvr>
    <a:masterClrMapping/>
  </p:clrMapOvr>
  <p:transition xmlns:p14="http://schemas.microsoft.com/office/powerpoint/2010/main"/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5"/>
            <a:ext cx="8228707" cy="4525119"/>
          </a:xfrm>
          <a:prstGeom prst="rect">
            <a:avLst/>
          </a:prstGeom>
        </p:spPr>
        <p:txBody>
          <a:bodyPr vert="eaVert" lIns="64264" tIns="32132" rIns="64264" bIns="32132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39144"/>
      </p:ext>
    </p:extLst>
  </p:cSld>
  <p:clrMapOvr>
    <a:masterClrMapping/>
  </p:clrMapOvr>
  <p:transition xmlns:p14="http://schemas.microsoft.com/office/powerpoint/2010/main"/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600655"/>
            <a:ext cx="2160984" cy="4525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600655"/>
            <a:ext cx="6375797" cy="4525119"/>
          </a:xfrm>
          <a:prstGeom prst="rect">
            <a:avLst/>
          </a:prstGeom>
        </p:spPr>
        <p:txBody>
          <a:bodyPr vert="eaVert" lIns="64264" tIns="32132" rIns="64264" bIns="32132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24688"/>
      </p:ext>
    </p:extLst>
  </p:cSld>
  <p:clrMapOvr>
    <a:masterClrMapping/>
  </p:clrMapOvr>
  <p:transition xmlns:p14="http://schemas.microsoft.com/office/powerpoint/2010/main"/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6"/>
            <a:ext cx="6400354" cy="1752451"/>
          </a:xfrm>
          <a:prstGeom prst="rect">
            <a:avLst/>
          </a:prstGeom>
        </p:spPr>
        <p:txBody>
          <a:bodyPr vert="horz" lIns="64261" tIns="32130" rIns="64261" bIns="32130"/>
          <a:lstStyle>
            <a:lvl1pPr marL="0" indent="0" algn="ctr">
              <a:buNone/>
              <a:defRPr/>
            </a:lvl1pPr>
            <a:lvl2pPr marL="321308" indent="0" algn="ctr">
              <a:buNone/>
              <a:defRPr/>
            </a:lvl2pPr>
            <a:lvl3pPr marL="642618" indent="0" algn="ctr">
              <a:buNone/>
              <a:defRPr/>
            </a:lvl3pPr>
            <a:lvl4pPr marL="963925" indent="0" algn="ctr">
              <a:buNone/>
              <a:defRPr/>
            </a:lvl4pPr>
            <a:lvl5pPr marL="1285237" indent="0" algn="ctr">
              <a:buNone/>
              <a:defRPr/>
            </a:lvl5pPr>
            <a:lvl6pPr marL="1606546" indent="0" algn="ctr">
              <a:buNone/>
              <a:defRPr/>
            </a:lvl6pPr>
            <a:lvl7pPr marL="1927855" indent="0" algn="ctr">
              <a:buNone/>
              <a:defRPr/>
            </a:lvl7pPr>
            <a:lvl8pPr marL="2249166" indent="0" algn="ctr">
              <a:buNone/>
              <a:defRPr/>
            </a:lvl8pPr>
            <a:lvl9pPr marL="2570475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6900"/>
      </p:ext>
    </p:extLst>
  </p:cSld>
  <p:clrMapOvr>
    <a:masterClrMapping/>
  </p:clrMapOvr>
  <p:transition xmlns:p14="http://schemas.microsoft.com/office/powerpoint/2010/main"/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6"/>
            <a:ext cx="8228707" cy="4525119"/>
          </a:xfrm>
          <a:prstGeom prst="rect">
            <a:avLst/>
          </a:prstGeom>
        </p:spPr>
        <p:txBody>
          <a:bodyPr vert="horz" lIns="64261" tIns="32130" rIns="64261" bIns="3213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99812"/>
      </p:ext>
    </p:extLst>
  </p:cSld>
  <p:clrMapOvr>
    <a:masterClrMapping/>
  </p:clrMapOvr>
  <p:transition xmlns:p14="http://schemas.microsoft.com/office/powerpoint/2010/main"/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61" tIns="32130" rIns="64261" bIns="32130" anchor="b"/>
          <a:lstStyle>
            <a:lvl1pPr marL="0" indent="0">
              <a:buNone/>
              <a:defRPr sz="1400"/>
            </a:lvl1pPr>
            <a:lvl2pPr marL="321308" indent="0">
              <a:buNone/>
              <a:defRPr sz="1300"/>
            </a:lvl2pPr>
            <a:lvl3pPr marL="642618" indent="0">
              <a:buNone/>
              <a:defRPr sz="1100"/>
            </a:lvl3pPr>
            <a:lvl4pPr marL="963925" indent="0">
              <a:buNone/>
              <a:defRPr sz="1000"/>
            </a:lvl4pPr>
            <a:lvl5pPr marL="1285237" indent="0">
              <a:buNone/>
              <a:defRPr sz="1000"/>
            </a:lvl5pPr>
            <a:lvl6pPr marL="1606546" indent="0">
              <a:buNone/>
              <a:defRPr sz="1000"/>
            </a:lvl6pPr>
            <a:lvl7pPr marL="1927855" indent="0">
              <a:buNone/>
              <a:defRPr sz="1000"/>
            </a:lvl7pPr>
            <a:lvl8pPr marL="2249166" indent="0">
              <a:buNone/>
              <a:defRPr sz="1000"/>
            </a:lvl8pPr>
            <a:lvl9pPr marL="257047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0158411"/>
      </p:ext>
    </p:extLst>
  </p:cSld>
  <p:clrMapOvr>
    <a:masterClrMapping/>
  </p:clrMapOvr>
  <p:transition xmlns:p14="http://schemas.microsoft.com/office/powerpoint/2010/main"/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6"/>
            <a:ext cx="4060775" cy="4525119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6"/>
            <a:ext cx="4060775" cy="4525119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55381"/>
      </p:ext>
    </p:extLst>
  </p:cSld>
  <p:clrMapOvr>
    <a:masterClrMapping/>
  </p:clrMapOvr>
  <p:transition xmlns:p14="http://schemas.microsoft.com/office/powerpoint/2010/main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49301"/>
      </p:ext>
    </p:extLst>
  </p:cSld>
  <p:clrMapOvr>
    <a:masterClrMapping/>
  </p:clrMapOvr>
  <p:transition xmlns:p14="http://schemas.microsoft.com/office/powerpoint/2010/main"/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61" tIns="32130" rIns="64261" bIns="32130" anchor="b"/>
          <a:lstStyle>
            <a:lvl1pPr marL="0" indent="0">
              <a:buNone/>
              <a:defRPr sz="1700" b="1"/>
            </a:lvl1pPr>
            <a:lvl2pPr marL="321308" indent="0">
              <a:buNone/>
              <a:defRPr sz="1400" b="1"/>
            </a:lvl2pPr>
            <a:lvl3pPr marL="642618" indent="0">
              <a:buNone/>
              <a:defRPr sz="1300" b="1"/>
            </a:lvl3pPr>
            <a:lvl4pPr marL="963925" indent="0">
              <a:buNone/>
              <a:defRPr sz="1100" b="1"/>
            </a:lvl4pPr>
            <a:lvl5pPr marL="1285237" indent="0">
              <a:buNone/>
              <a:defRPr sz="1100" b="1"/>
            </a:lvl5pPr>
            <a:lvl6pPr marL="1606546" indent="0">
              <a:buNone/>
              <a:defRPr sz="1100" b="1"/>
            </a:lvl6pPr>
            <a:lvl7pPr marL="1927855" indent="0">
              <a:buNone/>
              <a:defRPr sz="1100" b="1"/>
            </a:lvl7pPr>
            <a:lvl8pPr marL="2249166" indent="0">
              <a:buNone/>
              <a:defRPr sz="1100" b="1"/>
            </a:lvl8pPr>
            <a:lvl9pPr marL="2570475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61" tIns="32130" rIns="64261" bIns="32130" anchor="b"/>
          <a:lstStyle>
            <a:lvl1pPr marL="0" indent="0">
              <a:buNone/>
              <a:defRPr sz="1700" b="1"/>
            </a:lvl1pPr>
            <a:lvl2pPr marL="321308" indent="0">
              <a:buNone/>
              <a:defRPr sz="1400" b="1"/>
            </a:lvl2pPr>
            <a:lvl3pPr marL="642618" indent="0">
              <a:buNone/>
              <a:defRPr sz="1300" b="1"/>
            </a:lvl3pPr>
            <a:lvl4pPr marL="963925" indent="0">
              <a:buNone/>
              <a:defRPr sz="1100" b="1"/>
            </a:lvl4pPr>
            <a:lvl5pPr marL="1285237" indent="0">
              <a:buNone/>
              <a:defRPr sz="1100" b="1"/>
            </a:lvl5pPr>
            <a:lvl6pPr marL="1606546" indent="0">
              <a:buNone/>
              <a:defRPr sz="1100" b="1"/>
            </a:lvl6pPr>
            <a:lvl7pPr marL="1927855" indent="0">
              <a:buNone/>
              <a:defRPr sz="1100" b="1"/>
            </a:lvl7pPr>
            <a:lvl8pPr marL="2249166" indent="0">
              <a:buNone/>
              <a:defRPr sz="1100" b="1"/>
            </a:lvl8pPr>
            <a:lvl9pPr marL="2570475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58934"/>
      </p:ext>
    </p:extLst>
  </p:cSld>
  <p:clrMapOvr>
    <a:masterClrMapping/>
  </p:clrMapOvr>
  <p:transition xmlns:p14="http://schemas.microsoft.com/office/powerpoint/2010/main"/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13435"/>
      </p:ext>
    </p:extLst>
  </p:cSld>
  <p:clrMapOvr>
    <a:masterClrMapping/>
  </p:clrMapOvr>
  <p:transition xmlns:p14="http://schemas.microsoft.com/office/powerpoint/2010/main"/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354086"/>
      </p:ext>
    </p:extLst>
  </p:cSld>
  <p:clrMapOvr>
    <a:masterClrMapping/>
  </p:clrMapOvr>
  <p:transition xmlns:p14="http://schemas.microsoft.com/office/powerpoint/2010/main"/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6" y="273482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6" y="1435448"/>
            <a:ext cx="3008189" cy="4690318"/>
          </a:xfrm>
          <a:prstGeom prst="rect">
            <a:avLst/>
          </a:prstGeom>
        </p:spPr>
        <p:txBody>
          <a:bodyPr vert="horz" lIns="64261" tIns="32130" rIns="64261" bIns="32130"/>
          <a:lstStyle>
            <a:lvl1pPr marL="0" indent="0">
              <a:buNone/>
              <a:defRPr sz="1000"/>
            </a:lvl1pPr>
            <a:lvl2pPr marL="321308" indent="0">
              <a:buNone/>
              <a:defRPr sz="800"/>
            </a:lvl2pPr>
            <a:lvl3pPr marL="642618" indent="0">
              <a:buNone/>
              <a:defRPr sz="700"/>
            </a:lvl3pPr>
            <a:lvl4pPr marL="963925" indent="0">
              <a:buNone/>
              <a:defRPr sz="600"/>
            </a:lvl4pPr>
            <a:lvl5pPr marL="1285237" indent="0">
              <a:buNone/>
              <a:defRPr sz="600"/>
            </a:lvl5pPr>
            <a:lvl6pPr marL="1606546" indent="0">
              <a:buNone/>
              <a:defRPr sz="600"/>
            </a:lvl6pPr>
            <a:lvl7pPr marL="1927855" indent="0">
              <a:buNone/>
              <a:defRPr sz="600"/>
            </a:lvl7pPr>
            <a:lvl8pPr marL="2249166" indent="0">
              <a:buNone/>
              <a:defRPr sz="600"/>
            </a:lvl8pPr>
            <a:lvl9pPr marL="2570475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3725900"/>
      </p:ext>
    </p:extLst>
  </p:cSld>
  <p:clrMapOvr>
    <a:masterClrMapping/>
  </p:clrMapOvr>
  <p:transition xmlns:p14="http://schemas.microsoft.com/office/powerpoint/2010/main"/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4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4" y="612800"/>
            <a:ext cx="5486177" cy="4114354"/>
          </a:xfrm>
          <a:prstGeom prst="rect">
            <a:avLst/>
          </a:prstGeom>
        </p:spPr>
        <p:txBody>
          <a:bodyPr vert="horz" lIns="64261" tIns="32130" rIns="64261" bIns="32130"/>
          <a:lstStyle>
            <a:lvl1pPr marL="0" indent="0">
              <a:buNone/>
              <a:defRPr sz="2200"/>
            </a:lvl1pPr>
            <a:lvl2pPr marL="321308" indent="0">
              <a:buNone/>
              <a:defRPr sz="2000"/>
            </a:lvl2pPr>
            <a:lvl3pPr marL="642618" indent="0">
              <a:buNone/>
              <a:defRPr sz="1700"/>
            </a:lvl3pPr>
            <a:lvl4pPr marL="963925" indent="0">
              <a:buNone/>
              <a:defRPr sz="1400"/>
            </a:lvl4pPr>
            <a:lvl5pPr marL="1285237" indent="0">
              <a:buNone/>
              <a:defRPr sz="1400"/>
            </a:lvl5pPr>
            <a:lvl6pPr marL="1606546" indent="0">
              <a:buNone/>
              <a:defRPr sz="1400"/>
            </a:lvl6pPr>
            <a:lvl7pPr marL="1927855" indent="0">
              <a:buNone/>
              <a:defRPr sz="1400"/>
            </a:lvl7pPr>
            <a:lvl8pPr marL="2249166" indent="0">
              <a:buNone/>
              <a:defRPr sz="1400"/>
            </a:lvl8pPr>
            <a:lvl9pPr marL="2570475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4" y="5367860"/>
            <a:ext cx="5486177" cy="804788"/>
          </a:xfrm>
          <a:prstGeom prst="rect">
            <a:avLst/>
          </a:prstGeom>
        </p:spPr>
        <p:txBody>
          <a:bodyPr vert="horz" lIns="64261" tIns="32130" rIns="64261" bIns="32130"/>
          <a:lstStyle>
            <a:lvl1pPr marL="0" indent="0">
              <a:buNone/>
              <a:defRPr sz="1000"/>
            </a:lvl1pPr>
            <a:lvl2pPr marL="321308" indent="0">
              <a:buNone/>
              <a:defRPr sz="800"/>
            </a:lvl2pPr>
            <a:lvl3pPr marL="642618" indent="0">
              <a:buNone/>
              <a:defRPr sz="700"/>
            </a:lvl3pPr>
            <a:lvl4pPr marL="963925" indent="0">
              <a:buNone/>
              <a:defRPr sz="600"/>
            </a:lvl4pPr>
            <a:lvl5pPr marL="1285237" indent="0">
              <a:buNone/>
              <a:defRPr sz="600"/>
            </a:lvl5pPr>
            <a:lvl6pPr marL="1606546" indent="0">
              <a:buNone/>
              <a:defRPr sz="600"/>
            </a:lvl6pPr>
            <a:lvl7pPr marL="1927855" indent="0">
              <a:buNone/>
              <a:defRPr sz="600"/>
            </a:lvl7pPr>
            <a:lvl8pPr marL="2249166" indent="0">
              <a:buNone/>
              <a:defRPr sz="600"/>
            </a:lvl8pPr>
            <a:lvl9pPr marL="2570475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4760926"/>
      </p:ext>
    </p:extLst>
  </p:cSld>
  <p:clrMapOvr>
    <a:masterClrMapping/>
  </p:clrMapOvr>
  <p:transition xmlns:p14="http://schemas.microsoft.com/office/powerpoint/2010/main"/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6"/>
            <a:ext cx="8228707" cy="4525119"/>
          </a:xfrm>
          <a:prstGeom prst="rect">
            <a:avLst/>
          </a:prstGeom>
        </p:spPr>
        <p:txBody>
          <a:bodyPr vert="eaVert" lIns="64261" tIns="32130" rIns="64261" bIns="3213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361643"/>
      </p:ext>
    </p:extLst>
  </p:cSld>
  <p:clrMapOvr>
    <a:masterClrMapping/>
  </p:clrMapOvr>
  <p:transition xmlns:p14="http://schemas.microsoft.com/office/powerpoint/2010/main"/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600656"/>
            <a:ext cx="2160984" cy="4525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600656"/>
            <a:ext cx="6375797" cy="4525119"/>
          </a:xfrm>
          <a:prstGeom prst="rect">
            <a:avLst/>
          </a:prstGeom>
        </p:spPr>
        <p:txBody>
          <a:bodyPr vert="eaVert" lIns="64261" tIns="32130" rIns="64261" bIns="3213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13732"/>
      </p:ext>
    </p:extLst>
  </p:cSld>
  <p:clrMapOvr>
    <a:masterClrMapping/>
  </p:clrMapOvr>
  <p:transition xmlns:p14="http://schemas.microsoft.com/office/powerpoint/2010/main"/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7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91" indent="0" algn="ctr">
              <a:buNone/>
              <a:defRPr/>
            </a:lvl2pPr>
            <a:lvl3pPr marL="642585" indent="0" algn="ctr">
              <a:buNone/>
              <a:defRPr/>
            </a:lvl3pPr>
            <a:lvl4pPr marL="963876" indent="0" algn="ctr">
              <a:buNone/>
              <a:defRPr/>
            </a:lvl4pPr>
            <a:lvl5pPr marL="1285171" indent="0" algn="ctr">
              <a:buNone/>
              <a:defRPr/>
            </a:lvl5pPr>
            <a:lvl6pPr marL="1606464" indent="0" algn="ctr">
              <a:buNone/>
              <a:defRPr/>
            </a:lvl6pPr>
            <a:lvl7pPr marL="1927756" indent="0" algn="ctr">
              <a:buNone/>
              <a:defRPr/>
            </a:lvl7pPr>
            <a:lvl8pPr marL="2249051" indent="0" algn="ctr">
              <a:buNone/>
              <a:defRPr/>
            </a:lvl8pPr>
            <a:lvl9pPr marL="2570344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96147"/>
      </p:ext>
    </p:extLst>
  </p:cSld>
  <p:clrMapOvr>
    <a:masterClrMapping/>
  </p:clrMapOvr>
  <p:transition xmlns:p14="http://schemas.microsoft.com/office/powerpoint/2010/main"/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55794"/>
      </p:ext>
    </p:extLst>
  </p:cSld>
  <p:clrMapOvr>
    <a:masterClrMapping/>
  </p:clrMapOvr>
  <p:transition xmlns:p14="http://schemas.microsoft.com/office/powerpoint/2010/main"/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91" indent="0">
              <a:buNone/>
              <a:defRPr sz="1300"/>
            </a:lvl2pPr>
            <a:lvl3pPr marL="642585" indent="0">
              <a:buNone/>
              <a:defRPr sz="1100"/>
            </a:lvl3pPr>
            <a:lvl4pPr marL="963876" indent="0">
              <a:buNone/>
              <a:defRPr sz="1000"/>
            </a:lvl4pPr>
            <a:lvl5pPr marL="1285171" indent="0">
              <a:buNone/>
              <a:defRPr sz="1000"/>
            </a:lvl5pPr>
            <a:lvl6pPr marL="1606464" indent="0">
              <a:buNone/>
              <a:defRPr sz="1000"/>
            </a:lvl6pPr>
            <a:lvl7pPr marL="1927756" indent="0">
              <a:buNone/>
              <a:defRPr sz="1000"/>
            </a:lvl7pPr>
            <a:lvl8pPr marL="2249051" indent="0">
              <a:buNone/>
              <a:defRPr sz="1000"/>
            </a:lvl8pPr>
            <a:lvl9pPr marL="2570344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0041827"/>
      </p:ext>
    </p:extLst>
  </p:cSld>
  <p:clrMapOvr>
    <a:masterClrMapping/>
  </p:clrMapOvr>
  <p:transition xmlns:p14="http://schemas.microsoft.com/office/powerpoint/2010/main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8219417"/>
      </p:ext>
    </p:extLst>
  </p:cSld>
  <p:clrMapOvr>
    <a:masterClrMapping/>
  </p:clrMapOvr>
  <p:transition xmlns:p14="http://schemas.microsoft.com/office/powerpoint/2010/main"/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1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8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10191"/>
      </p:ext>
    </p:extLst>
  </p:cSld>
  <p:clrMapOvr>
    <a:masterClrMapping/>
  </p:clrMapOvr>
  <p:transition xmlns:p14="http://schemas.microsoft.com/office/powerpoint/2010/main"/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91" indent="0">
              <a:buNone/>
              <a:defRPr sz="1400" b="1"/>
            </a:lvl2pPr>
            <a:lvl3pPr marL="642585" indent="0">
              <a:buNone/>
              <a:defRPr sz="1300" b="1"/>
            </a:lvl3pPr>
            <a:lvl4pPr marL="963876" indent="0">
              <a:buNone/>
              <a:defRPr sz="1100" b="1"/>
            </a:lvl4pPr>
            <a:lvl5pPr marL="1285171" indent="0">
              <a:buNone/>
              <a:defRPr sz="1100" b="1"/>
            </a:lvl5pPr>
            <a:lvl6pPr marL="1606464" indent="0">
              <a:buNone/>
              <a:defRPr sz="1100" b="1"/>
            </a:lvl6pPr>
            <a:lvl7pPr marL="1927756" indent="0">
              <a:buNone/>
              <a:defRPr sz="1100" b="1"/>
            </a:lvl7pPr>
            <a:lvl8pPr marL="2249051" indent="0">
              <a:buNone/>
              <a:defRPr sz="1100" b="1"/>
            </a:lvl8pPr>
            <a:lvl9pPr marL="257034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91" indent="0">
              <a:buNone/>
              <a:defRPr sz="1400" b="1"/>
            </a:lvl2pPr>
            <a:lvl3pPr marL="642585" indent="0">
              <a:buNone/>
              <a:defRPr sz="1300" b="1"/>
            </a:lvl3pPr>
            <a:lvl4pPr marL="963876" indent="0">
              <a:buNone/>
              <a:defRPr sz="1100" b="1"/>
            </a:lvl4pPr>
            <a:lvl5pPr marL="1285171" indent="0">
              <a:buNone/>
              <a:defRPr sz="1100" b="1"/>
            </a:lvl5pPr>
            <a:lvl6pPr marL="1606464" indent="0">
              <a:buNone/>
              <a:defRPr sz="1100" b="1"/>
            </a:lvl6pPr>
            <a:lvl7pPr marL="1927756" indent="0">
              <a:buNone/>
              <a:defRPr sz="1100" b="1"/>
            </a:lvl7pPr>
            <a:lvl8pPr marL="2249051" indent="0">
              <a:buNone/>
              <a:defRPr sz="1100" b="1"/>
            </a:lvl8pPr>
            <a:lvl9pPr marL="257034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87456"/>
      </p:ext>
    </p:extLst>
  </p:cSld>
  <p:clrMapOvr>
    <a:masterClrMapping/>
  </p:clrMapOvr>
  <p:transition xmlns:p14="http://schemas.microsoft.com/office/powerpoint/2010/main"/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581539"/>
      </p:ext>
    </p:extLst>
  </p:cSld>
  <p:clrMapOvr>
    <a:masterClrMapping/>
  </p:clrMapOvr>
  <p:transition xmlns:p14="http://schemas.microsoft.com/office/powerpoint/2010/main"/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7833319"/>
      </p:ext>
    </p:extLst>
  </p:cSld>
  <p:clrMapOvr>
    <a:masterClrMapping/>
  </p:clrMapOvr>
  <p:transition xmlns:p14="http://schemas.microsoft.com/office/powerpoint/2010/main"/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7" y="273483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7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91" indent="0">
              <a:buNone/>
              <a:defRPr sz="800"/>
            </a:lvl2pPr>
            <a:lvl3pPr marL="642585" indent="0">
              <a:buNone/>
              <a:defRPr sz="700"/>
            </a:lvl3pPr>
            <a:lvl4pPr marL="963876" indent="0">
              <a:buNone/>
              <a:defRPr sz="600"/>
            </a:lvl4pPr>
            <a:lvl5pPr marL="1285171" indent="0">
              <a:buNone/>
              <a:defRPr sz="600"/>
            </a:lvl5pPr>
            <a:lvl6pPr marL="1606464" indent="0">
              <a:buNone/>
              <a:defRPr sz="600"/>
            </a:lvl6pPr>
            <a:lvl7pPr marL="1927756" indent="0">
              <a:buNone/>
              <a:defRPr sz="600"/>
            </a:lvl7pPr>
            <a:lvl8pPr marL="2249051" indent="0">
              <a:buNone/>
              <a:defRPr sz="600"/>
            </a:lvl8pPr>
            <a:lvl9pPr marL="257034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8032252"/>
      </p:ext>
    </p:extLst>
  </p:cSld>
  <p:clrMapOvr>
    <a:masterClrMapping/>
  </p:clrMapOvr>
  <p:transition xmlns:p14="http://schemas.microsoft.com/office/powerpoint/2010/main"/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5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5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91" indent="0">
              <a:buNone/>
              <a:defRPr sz="2000"/>
            </a:lvl2pPr>
            <a:lvl3pPr marL="642585" indent="0">
              <a:buNone/>
              <a:defRPr sz="1700"/>
            </a:lvl3pPr>
            <a:lvl4pPr marL="963876" indent="0">
              <a:buNone/>
              <a:defRPr sz="1400"/>
            </a:lvl4pPr>
            <a:lvl5pPr marL="1285171" indent="0">
              <a:buNone/>
              <a:defRPr sz="1400"/>
            </a:lvl5pPr>
            <a:lvl6pPr marL="1606464" indent="0">
              <a:buNone/>
              <a:defRPr sz="1400"/>
            </a:lvl6pPr>
            <a:lvl7pPr marL="1927756" indent="0">
              <a:buNone/>
              <a:defRPr sz="1400"/>
            </a:lvl7pPr>
            <a:lvl8pPr marL="2249051" indent="0">
              <a:buNone/>
              <a:defRPr sz="1400"/>
            </a:lvl8pPr>
            <a:lvl9pPr marL="2570344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5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91" indent="0">
              <a:buNone/>
              <a:defRPr sz="800"/>
            </a:lvl2pPr>
            <a:lvl3pPr marL="642585" indent="0">
              <a:buNone/>
              <a:defRPr sz="700"/>
            </a:lvl3pPr>
            <a:lvl4pPr marL="963876" indent="0">
              <a:buNone/>
              <a:defRPr sz="600"/>
            </a:lvl4pPr>
            <a:lvl5pPr marL="1285171" indent="0">
              <a:buNone/>
              <a:defRPr sz="600"/>
            </a:lvl5pPr>
            <a:lvl6pPr marL="1606464" indent="0">
              <a:buNone/>
              <a:defRPr sz="600"/>
            </a:lvl6pPr>
            <a:lvl7pPr marL="1927756" indent="0">
              <a:buNone/>
              <a:defRPr sz="600"/>
            </a:lvl7pPr>
            <a:lvl8pPr marL="2249051" indent="0">
              <a:buNone/>
              <a:defRPr sz="600"/>
            </a:lvl8pPr>
            <a:lvl9pPr marL="257034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421230"/>
      </p:ext>
    </p:extLst>
  </p:cSld>
  <p:clrMapOvr>
    <a:masterClrMapping/>
  </p:clrMapOvr>
  <p:transition xmlns:p14="http://schemas.microsoft.com/office/powerpoint/2010/main"/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93627"/>
      </p:ext>
    </p:extLst>
  </p:cSld>
  <p:clrMapOvr>
    <a:masterClrMapping/>
  </p:clrMapOvr>
  <p:transition xmlns:p14="http://schemas.microsoft.com/office/powerpoint/2010/main"/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4804172"/>
            <a:ext cx="2160984" cy="17234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4804172"/>
            <a:ext cx="6375797" cy="17234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15037"/>
      </p:ext>
    </p:extLst>
  </p:cSld>
  <p:clrMapOvr>
    <a:masterClrMapping/>
  </p:clrMapOvr>
  <p:transition xmlns:p14="http://schemas.microsoft.com/office/powerpoint/2010/main"/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8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75" indent="0" algn="ctr">
              <a:buNone/>
              <a:defRPr/>
            </a:lvl2pPr>
            <a:lvl3pPr marL="642552" indent="0" algn="ctr">
              <a:buNone/>
              <a:defRPr/>
            </a:lvl3pPr>
            <a:lvl4pPr marL="963826" indent="0" algn="ctr">
              <a:buNone/>
              <a:defRPr/>
            </a:lvl4pPr>
            <a:lvl5pPr marL="1285105" indent="0" algn="ctr">
              <a:buNone/>
              <a:defRPr/>
            </a:lvl5pPr>
            <a:lvl6pPr marL="1606382" indent="0" algn="ctr">
              <a:buNone/>
              <a:defRPr/>
            </a:lvl6pPr>
            <a:lvl7pPr marL="1927658" indent="0" algn="ctr">
              <a:buNone/>
              <a:defRPr/>
            </a:lvl7pPr>
            <a:lvl8pPr marL="2248936" indent="0" algn="ctr">
              <a:buNone/>
              <a:defRPr/>
            </a:lvl8pPr>
            <a:lvl9pPr marL="2570212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82844"/>
      </p:ext>
    </p:extLst>
  </p:cSld>
  <p:clrMapOvr>
    <a:masterClrMapping/>
  </p:clrMapOvr>
  <p:transition xmlns:p14="http://schemas.microsoft.com/office/powerpoint/2010/main"/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59851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407" indent="0">
              <a:buNone/>
              <a:defRPr sz="1300"/>
            </a:lvl2pPr>
            <a:lvl3pPr marL="642816" indent="0">
              <a:buNone/>
              <a:defRPr sz="1100"/>
            </a:lvl3pPr>
            <a:lvl4pPr marL="964224" indent="0">
              <a:buNone/>
              <a:defRPr sz="1000"/>
            </a:lvl4pPr>
            <a:lvl5pPr marL="1285631" indent="0">
              <a:buNone/>
              <a:defRPr sz="1000"/>
            </a:lvl5pPr>
            <a:lvl6pPr marL="1607041" indent="0">
              <a:buNone/>
              <a:defRPr sz="1000"/>
            </a:lvl6pPr>
            <a:lvl7pPr marL="1928447" indent="0">
              <a:buNone/>
              <a:defRPr sz="1000"/>
            </a:lvl7pPr>
            <a:lvl8pPr marL="2249856" indent="0">
              <a:buNone/>
              <a:defRPr sz="1000"/>
            </a:lvl8pPr>
            <a:lvl9pPr marL="2571264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6328817"/>
      </p:ext>
    </p:extLst>
  </p:cSld>
  <p:clrMapOvr>
    <a:masterClrMapping/>
  </p:clrMapOvr>
  <p:transition xmlns:p14="http://schemas.microsoft.com/office/powerpoint/2010/main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3" y="273479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3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357" indent="0">
              <a:buNone/>
              <a:defRPr sz="800"/>
            </a:lvl2pPr>
            <a:lvl3pPr marL="642717" indent="0">
              <a:buNone/>
              <a:defRPr sz="700"/>
            </a:lvl3pPr>
            <a:lvl4pPr marL="964075" indent="0">
              <a:buNone/>
              <a:defRPr sz="600"/>
            </a:lvl4pPr>
            <a:lvl5pPr marL="1285434" indent="0">
              <a:buNone/>
              <a:defRPr sz="600"/>
            </a:lvl5pPr>
            <a:lvl6pPr marL="1606794" indent="0">
              <a:buNone/>
              <a:defRPr sz="600"/>
            </a:lvl6pPr>
            <a:lvl7pPr marL="1928151" indent="0">
              <a:buNone/>
              <a:defRPr sz="600"/>
            </a:lvl7pPr>
            <a:lvl8pPr marL="2249511" indent="0">
              <a:buNone/>
              <a:defRPr sz="600"/>
            </a:lvl8pPr>
            <a:lvl9pPr marL="257087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1484302"/>
      </p:ext>
    </p:extLst>
  </p:cSld>
  <p:clrMapOvr>
    <a:masterClrMapping/>
  </p:clrMapOvr>
  <p:transition xmlns:p14="http://schemas.microsoft.com/office/powerpoint/2010/main"/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75" indent="0">
              <a:buNone/>
              <a:defRPr sz="1300"/>
            </a:lvl2pPr>
            <a:lvl3pPr marL="642552" indent="0">
              <a:buNone/>
              <a:defRPr sz="1100"/>
            </a:lvl3pPr>
            <a:lvl4pPr marL="963826" indent="0">
              <a:buNone/>
              <a:defRPr sz="1000"/>
            </a:lvl4pPr>
            <a:lvl5pPr marL="1285105" indent="0">
              <a:buNone/>
              <a:defRPr sz="1000"/>
            </a:lvl5pPr>
            <a:lvl6pPr marL="1606382" indent="0">
              <a:buNone/>
              <a:defRPr sz="1000"/>
            </a:lvl6pPr>
            <a:lvl7pPr marL="1927658" indent="0">
              <a:buNone/>
              <a:defRPr sz="1000"/>
            </a:lvl7pPr>
            <a:lvl8pPr marL="2248936" indent="0">
              <a:buNone/>
              <a:defRPr sz="1000"/>
            </a:lvl8pPr>
            <a:lvl9pPr marL="2570212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1581089"/>
      </p:ext>
    </p:extLst>
  </p:cSld>
  <p:clrMapOvr>
    <a:masterClrMapping/>
  </p:clrMapOvr>
  <p:transition xmlns:p14="http://schemas.microsoft.com/office/powerpoint/2010/main"/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2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9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314526"/>
      </p:ext>
    </p:extLst>
  </p:cSld>
  <p:clrMapOvr>
    <a:masterClrMapping/>
  </p:clrMapOvr>
  <p:transition xmlns:p14="http://schemas.microsoft.com/office/powerpoint/2010/main"/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75" indent="0">
              <a:buNone/>
              <a:defRPr sz="1400" b="1"/>
            </a:lvl2pPr>
            <a:lvl3pPr marL="642552" indent="0">
              <a:buNone/>
              <a:defRPr sz="1300" b="1"/>
            </a:lvl3pPr>
            <a:lvl4pPr marL="963826" indent="0">
              <a:buNone/>
              <a:defRPr sz="1100" b="1"/>
            </a:lvl4pPr>
            <a:lvl5pPr marL="1285105" indent="0">
              <a:buNone/>
              <a:defRPr sz="1100" b="1"/>
            </a:lvl5pPr>
            <a:lvl6pPr marL="1606382" indent="0">
              <a:buNone/>
              <a:defRPr sz="1100" b="1"/>
            </a:lvl6pPr>
            <a:lvl7pPr marL="1927658" indent="0">
              <a:buNone/>
              <a:defRPr sz="1100" b="1"/>
            </a:lvl7pPr>
            <a:lvl8pPr marL="2248936" indent="0">
              <a:buNone/>
              <a:defRPr sz="1100" b="1"/>
            </a:lvl8pPr>
            <a:lvl9pPr marL="2570212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75" indent="0">
              <a:buNone/>
              <a:defRPr sz="1400" b="1"/>
            </a:lvl2pPr>
            <a:lvl3pPr marL="642552" indent="0">
              <a:buNone/>
              <a:defRPr sz="1300" b="1"/>
            </a:lvl3pPr>
            <a:lvl4pPr marL="963826" indent="0">
              <a:buNone/>
              <a:defRPr sz="1100" b="1"/>
            </a:lvl4pPr>
            <a:lvl5pPr marL="1285105" indent="0">
              <a:buNone/>
              <a:defRPr sz="1100" b="1"/>
            </a:lvl5pPr>
            <a:lvl6pPr marL="1606382" indent="0">
              <a:buNone/>
              <a:defRPr sz="1100" b="1"/>
            </a:lvl6pPr>
            <a:lvl7pPr marL="1927658" indent="0">
              <a:buNone/>
              <a:defRPr sz="1100" b="1"/>
            </a:lvl7pPr>
            <a:lvl8pPr marL="2248936" indent="0">
              <a:buNone/>
              <a:defRPr sz="1100" b="1"/>
            </a:lvl8pPr>
            <a:lvl9pPr marL="2570212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085907"/>
      </p:ext>
    </p:extLst>
  </p:cSld>
  <p:clrMapOvr>
    <a:masterClrMapping/>
  </p:clrMapOvr>
  <p:transition xmlns:p14="http://schemas.microsoft.com/office/powerpoint/2010/main"/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82074"/>
      </p:ext>
    </p:extLst>
  </p:cSld>
  <p:clrMapOvr>
    <a:masterClrMapping/>
  </p:clrMapOvr>
  <p:transition xmlns:p14="http://schemas.microsoft.com/office/powerpoint/2010/main"/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7950491"/>
      </p:ext>
    </p:extLst>
  </p:cSld>
  <p:clrMapOvr>
    <a:masterClrMapping/>
  </p:clrMapOvr>
  <p:transition xmlns:p14="http://schemas.microsoft.com/office/powerpoint/2010/main"/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8" y="273484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8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75" indent="0">
              <a:buNone/>
              <a:defRPr sz="800"/>
            </a:lvl2pPr>
            <a:lvl3pPr marL="642552" indent="0">
              <a:buNone/>
              <a:defRPr sz="700"/>
            </a:lvl3pPr>
            <a:lvl4pPr marL="963826" indent="0">
              <a:buNone/>
              <a:defRPr sz="600"/>
            </a:lvl4pPr>
            <a:lvl5pPr marL="1285105" indent="0">
              <a:buNone/>
              <a:defRPr sz="600"/>
            </a:lvl5pPr>
            <a:lvl6pPr marL="1606382" indent="0">
              <a:buNone/>
              <a:defRPr sz="600"/>
            </a:lvl6pPr>
            <a:lvl7pPr marL="1927658" indent="0">
              <a:buNone/>
              <a:defRPr sz="600"/>
            </a:lvl7pPr>
            <a:lvl8pPr marL="2248936" indent="0">
              <a:buNone/>
              <a:defRPr sz="600"/>
            </a:lvl8pPr>
            <a:lvl9pPr marL="257021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02626"/>
      </p:ext>
    </p:extLst>
  </p:cSld>
  <p:clrMapOvr>
    <a:masterClrMapping/>
  </p:clrMapOvr>
  <p:transition xmlns:p14="http://schemas.microsoft.com/office/powerpoint/2010/main"/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6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6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75" indent="0">
              <a:buNone/>
              <a:defRPr sz="2000"/>
            </a:lvl2pPr>
            <a:lvl3pPr marL="642552" indent="0">
              <a:buNone/>
              <a:defRPr sz="1700"/>
            </a:lvl3pPr>
            <a:lvl4pPr marL="963826" indent="0">
              <a:buNone/>
              <a:defRPr sz="1400"/>
            </a:lvl4pPr>
            <a:lvl5pPr marL="1285105" indent="0">
              <a:buNone/>
              <a:defRPr sz="1400"/>
            </a:lvl5pPr>
            <a:lvl6pPr marL="1606382" indent="0">
              <a:buNone/>
              <a:defRPr sz="1400"/>
            </a:lvl6pPr>
            <a:lvl7pPr marL="1927658" indent="0">
              <a:buNone/>
              <a:defRPr sz="1400"/>
            </a:lvl7pPr>
            <a:lvl8pPr marL="2248936" indent="0">
              <a:buNone/>
              <a:defRPr sz="1400"/>
            </a:lvl8pPr>
            <a:lvl9pPr marL="2570212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6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75" indent="0">
              <a:buNone/>
              <a:defRPr sz="800"/>
            </a:lvl2pPr>
            <a:lvl3pPr marL="642552" indent="0">
              <a:buNone/>
              <a:defRPr sz="700"/>
            </a:lvl3pPr>
            <a:lvl4pPr marL="963826" indent="0">
              <a:buNone/>
              <a:defRPr sz="600"/>
            </a:lvl4pPr>
            <a:lvl5pPr marL="1285105" indent="0">
              <a:buNone/>
              <a:defRPr sz="600"/>
            </a:lvl5pPr>
            <a:lvl6pPr marL="1606382" indent="0">
              <a:buNone/>
              <a:defRPr sz="600"/>
            </a:lvl6pPr>
            <a:lvl7pPr marL="1927658" indent="0">
              <a:buNone/>
              <a:defRPr sz="600"/>
            </a:lvl7pPr>
            <a:lvl8pPr marL="2248936" indent="0">
              <a:buNone/>
              <a:defRPr sz="600"/>
            </a:lvl8pPr>
            <a:lvl9pPr marL="257021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7089737"/>
      </p:ext>
    </p:extLst>
  </p:cSld>
  <p:clrMapOvr>
    <a:masterClrMapping/>
  </p:clrMapOvr>
  <p:transition xmlns:p14="http://schemas.microsoft.com/office/powerpoint/2010/main"/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26022"/>
      </p:ext>
    </p:extLst>
  </p:cSld>
  <p:clrMapOvr>
    <a:masterClrMapping/>
  </p:clrMapOvr>
  <p:transition xmlns:p14="http://schemas.microsoft.com/office/powerpoint/2010/main"/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4804172"/>
            <a:ext cx="2160984" cy="17234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4804172"/>
            <a:ext cx="6375797" cy="17234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98307"/>
      </p:ext>
    </p:extLst>
  </p:cSld>
  <p:clrMapOvr>
    <a:masterClrMapping/>
  </p:clrMapOvr>
  <p:transition xmlns:p14="http://schemas.microsoft.com/office/powerpoint/2010/main"/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9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58" indent="0" algn="ctr">
              <a:buNone/>
              <a:defRPr/>
            </a:lvl2pPr>
            <a:lvl3pPr marL="642519" indent="0" algn="ctr">
              <a:buNone/>
              <a:defRPr/>
            </a:lvl3pPr>
            <a:lvl4pPr marL="963776" indent="0" algn="ctr">
              <a:buNone/>
              <a:defRPr/>
            </a:lvl4pPr>
            <a:lvl5pPr marL="1285039" indent="0" algn="ctr">
              <a:buNone/>
              <a:defRPr/>
            </a:lvl5pPr>
            <a:lvl6pPr marL="1606299" indent="0" algn="ctr">
              <a:buNone/>
              <a:defRPr/>
            </a:lvl6pPr>
            <a:lvl7pPr marL="1927559" indent="0" algn="ctr">
              <a:buNone/>
              <a:defRPr/>
            </a:lvl7pPr>
            <a:lvl8pPr marL="2248821" indent="0" algn="ctr">
              <a:buNone/>
              <a:defRPr/>
            </a:lvl8pPr>
            <a:lvl9pPr marL="257008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17804"/>
      </p:ext>
    </p:extLst>
  </p:cSld>
  <p:clrMapOvr>
    <a:masterClrMapping/>
  </p:clrMapOvr>
  <p:transition xmlns:p14="http://schemas.microsoft.com/office/powerpoint/2010/main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1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1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357" indent="0">
              <a:buNone/>
              <a:defRPr sz="2000"/>
            </a:lvl2pPr>
            <a:lvl3pPr marL="642717" indent="0">
              <a:buNone/>
              <a:defRPr sz="1700"/>
            </a:lvl3pPr>
            <a:lvl4pPr marL="964075" indent="0">
              <a:buNone/>
              <a:defRPr sz="1400"/>
            </a:lvl4pPr>
            <a:lvl5pPr marL="1285434" indent="0">
              <a:buNone/>
              <a:defRPr sz="1400"/>
            </a:lvl5pPr>
            <a:lvl6pPr marL="1606794" indent="0">
              <a:buNone/>
              <a:defRPr sz="1400"/>
            </a:lvl6pPr>
            <a:lvl7pPr marL="1928151" indent="0">
              <a:buNone/>
              <a:defRPr sz="1400"/>
            </a:lvl7pPr>
            <a:lvl8pPr marL="2249511" indent="0">
              <a:buNone/>
              <a:defRPr sz="1400"/>
            </a:lvl8pPr>
            <a:lvl9pPr marL="2570870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1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357" indent="0">
              <a:buNone/>
              <a:defRPr sz="800"/>
            </a:lvl2pPr>
            <a:lvl3pPr marL="642717" indent="0">
              <a:buNone/>
              <a:defRPr sz="700"/>
            </a:lvl3pPr>
            <a:lvl4pPr marL="964075" indent="0">
              <a:buNone/>
              <a:defRPr sz="600"/>
            </a:lvl4pPr>
            <a:lvl5pPr marL="1285434" indent="0">
              <a:buNone/>
              <a:defRPr sz="600"/>
            </a:lvl5pPr>
            <a:lvl6pPr marL="1606794" indent="0">
              <a:buNone/>
              <a:defRPr sz="600"/>
            </a:lvl6pPr>
            <a:lvl7pPr marL="1928151" indent="0">
              <a:buNone/>
              <a:defRPr sz="600"/>
            </a:lvl7pPr>
            <a:lvl8pPr marL="2249511" indent="0">
              <a:buNone/>
              <a:defRPr sz="600"/>
            </a:lvl8pPr>
            <a:lvl9pPr marL="257087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609954"/>
      </p:ext>
    </p:extLst>
  </p:cSld>
  <p:clrMapOvr>
    <a:masterClrMapping/>
  </p:clrMapOvr>
  <p:transition xmlns:p14="http://schemas.microsoft.com/office/powerpoint/2010/main"/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77381"/>
      </p:ext>
    </p:extLst>
  </p:cSld>
  <p:clrMapOvr>
    <a:masterClrMapping/>
  </p:clrMapOvr>
  <p:transition xmlns:p14="http://schemas.microsoft.com/office/powerpoint/2010/main"/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58" indent="0">
              <a:buNone/>
              <a:defRPr sz="1300"/>
            </a:lvl2pPr>
            <a:lvl3pPr marL="642519" indent="0">
              <a:buNone/>
              <a:defRPr sz="1100"/>
            </a:lvl3pPr>
            <a:lvl4pPr marL="963776" indent="0">
              <a:buNone/>
              <a:defRPr sz="1000"/>
            </a:lvl4pPr>
            <a:lvl5pPr marL="1285039" indent="0">
              <a:buNone/>
              <a:defRPr sz="1000"/>
            </a:lvl5pPr>
            <a:lvl6pPr marL="1606299" indent="0">
              <a:buNone/>
              <a:defRPr sz="1000"/>
            </a:lvl6pPr>
            <a:lvl7pPr marL="1927559" indent="0">
              <a:buNone/>
              <a:defRPr sz="1000"/>
            </a:lvl7pPr>
            <a:lvl8pPr marL="2248821" indent="0">
              <a:buNone/>
              <a:defRPr sz="1000"/>
            </a:lvl8pPr>
            <a:lvl9pPr marL="2570081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6621049"/>
      </p:ext>
    </p:extLst>
  </p:cSld>
  <p:clrMapOvr>
    <a:masterClrMapping/>
  </p:clrMapOvr>
  <p:transition xmlns:p14="http://schemas.microsoft.com/office/powerpoint/2010/main"/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50606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75872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80620"/>
      </p:ext>
    </p:extLst>
  </p:cSld>
  <p:clrMapOvr>
    <a:masterClrMapping/>
  </p:clrMapOvr>
  <p:transition xmlns:p14="http://schemas.microsoft.com/office/powerpoint/2010/main"/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58" indent="0">
              <a:buNone/>
              <a:defRPr sz="1400" b="1"/>
            </a:lvl2pPr>
            <a:lvl3pPr marL="642519" indent="0">
              <a:buNone/>
              <a:defRPr sz="1300" b="1"/>
            </a:lvl3pPr>
            <a:lvl4pPr marL="963776" indent="0">
              <a:buNone/>
              <a:defRPr sz="1100" b="1"/>
            </a:lvl4pPr>
            <a:lvl5pPr marL="1285039" indent="0">
              <a:buNone/>
              <a:defRPr sz="1100" b="1"/>
            </a:lvl5pPr>
            <a:lvl6pPr marL="1606299" indent="0">
              <a:buNone/>
              <a:defRPr sz="1100" b="1"/>
            </a:lvl6pPr>
            <a:lvl7pPr marL="1927559" indent="0">
              <a:buNone/>
              <a:defRPr sz="1100" b="1"/>
            </a:lvl7pPr>
            <a:lvl8pPr marL="2248821" indent="0">
              <a:buNone/>
              <a:defRPr sz="1100" b="1"/>
            </a:lvl8pPr>
            <a:lvl9pPr marL="257008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58" indent="0">
              <a:buNone/>
              <a:defRPr sz="1400" b="1"/>
            </a:lvl2pPr>
            <a:lvl3pPr marL="642519" indent="0">
              <a:buNone/>
              <a:defRPr sz="1300" b="1"/>
            </a:lvl3pPr>
            <a:lvl4pPr marL="963776" indent="0">
              <a:buNone/>
              <a:defRPr sz="1100" b="1"/>
            </a:lvl4pPr>
            <a:lvl5pPr marL="1285039" indent="0">
              <a:buNone/>
              <a:defRPr sz="1100" b="1"/>
            </a:lvl5pPr>
            <a:lvl6pPr marL="1606299" indent="0">
              <a:buNone/>
              <a:defRPr sz="1100" b="1"/>
            </a:lvl6pPr>
            <a:lvl7pPr marL="1927559" indent="0">
              <a:buNone/>
              <a:defRPr sz="1100" b="1"/>
            </a:lvl7pPr>
            <a:lvl8pPr marL="2248821" indent="0">
              <a:buNone/>
              <a:defRPr sz="1100" b="1"/>
            </a:lvl8pPr>
            <a:lvl9pPr marL="257008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88745"/>
      </p:ext>
    </p:extLst>
  </p:cSld>
  <p:clrMapOvr>
    <a:masterClrMapping/>
  </p:clrMapOvr>
  <p:transition xmlns:p14="http://schemas.microsoft.com/office/powerpoint/2010/main"/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7972"/>
      </p:ext>
    </p:extLst>
  </p:cSld>
  <p:clrMapOvr>
    <a:masterClrMapping/>
  </p:clrMapOvr>
  <p:transition xmlns:p14="http://schemas.microsoft.com/office/powerpoint/2010/main"/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7450700"/>
      </p:ext>
    </p:extLst>
  </p:cSld>
  <p:clrMapOvr>
    <a:masterClrMapping/>
  </p:clrMapOvr>
  <p:transition xmlns:p14="http://schemas.microsoft.com/office/powerpoint/2010/main"/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9" y="273485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9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58" indent="0">
              <a:buNone/>
              <a:defRPr sz="800"/>
            </a:lvl2pPr>
            <a:lvl3pPr marL="642519" indent="0">
              <a:buNone/>
              <a:defRPr sz="700"/>
            </a:lvl3pPr>
            <a:lvl4pPr marL="963776" indent="0">
              <a:buNone/>
              <a:defRPr sz="600"/>
            </a:lvl4pPr>
            <a:lvl5pPr marL="1285039" indent="0">
              <a:buNone/>
              <a:defRPr sz="600"/>
            </a:lvl5pPr>
            <a:lvl6pPr marL="1606299" indent="0">
              <a:buNone/>
              <a:defRPr sz="600"/>
            </a:lvl6pPr>
            <a:lvl7pPr marL="1927559" indent="0">
              <a:buNone/>
              <a:defRPr sz="600"/>
            </a:lvl7pPr>
            <a:lvl8pPr marL="2248821" indent="0">
              <a:buNone/>
              <a:defRPr sz="600"/>
            </a:lvl8pPr>
            <a:lvl9pPr marL="257008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3603073"/>
      </p:ext>
    </p:extLst>
  </p:cSld>
  <p:clrMapOvr>
    <a:masterClrMapping/>
  </p:clrMapOvr>
  <p:transition xmlns:p14="http://schemas.microsoft.com/office/powerpoint/2010/main"/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7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7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58" indent="0">
              <a:buNone/>
              <a:defRPr sz="2000"/>
            </a:lvl2pPr>
            <a:lvl3pPr marL="642519" indent="0">
              <a:buNone/>
              <a:defRPr sz="1700"/>
            </a:lvl3pPr>
            <a:lvl4pPr marL="963776" indent="0">
              <a:buNone/>
              <a:defRPr sz="1400"/>
            </a:lvl4pPr>
            <a:lvl5pPr marL="1285039" indent="0">
              <a:buNone/>
              <a:defRPr sz="1400"/>
            </a:lvl5pPr>
            <a:lvl6pPr marL="1606299" indent="0">
              <a:buNone/>
              <a:defRPr sz="1400"/>
            </a:lvl6pPr>
            <a:lvl7pPr marL="1927559" indent="0">
              <a:buNone/>
              <a:defRPr sz="1400"/>
            </a:lvl7pPr>
            <a:lvl8pPr marL="2248821" indent="0">
              <a:buNone/>
              <a:defRPr sz="1400"/>
            </a:lvl8pPr>
            <a:lvl9pPr marL="2570081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7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58" indent="0">
              <a:buNone/>
              <a:defRPr sz="800"/>
            </a:lvl2pPr>
            <a:lvl3pPr marL="642519" indent="0">
              <a:buNone/>
              <a:defRPr sz="700"/>
            </a:lvl3pPr>
            <a:lvl4pPr marL="963776" indent="0">
              <a:buNone/>
              <a:defRPr sz="600"/>
            </a:lvl4pPr>
            <a:lvl5pPr marL="1285039" indent="0">
              <a:buNone/>
              <a:defRPr sz="600"/>
            </a:lvl5pPr>
            <a:lvl6pPr marL="1606299" indent="0">
              <a:buNone/>
              <a:defRPr sz="600"/>
            </a:lvl6pPr>
            <a:lvl7pPr marL="1927559" indent="0">
              <a:buNone/>
              <a:defRPr sz="600"/>
            </a:lvl7pPr>
            <a:lvl8pPr marL="2248821" indent="0">
              <a:buNone/>
              <a:defRPr sz="600"/>
            </a:lvl8pPr>
            <a:lvl9pPr marL="257008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614390"/>
      </p:ext>
    </p:extLst>
  </p:cSld>
  <p:clrMapOvr>
    <a:masterClrMapping/>
  </p:clrMapOvr>
  <p:transition xmlns:p14="http://schemas.microsoft.com/office/powerpoint/2010/main"/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48485"/>
      </p:ext>
    </p:extLst>
  </p:cSld>
  <p:clrMapOvr>
    <a:masterClrMapping/>
  </p:clrMapOvr>
  <p:transition xmlns:p14="http://schemas.microsoft.com/office/powerpoint/2010/main"/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15999"/>
      </p:ext>
    </p:extLst>
  </p:cSld>
  <p:clrMapOvr>
    <a:masterClrMapping/>
  </p:clrMapOvr>
  <p:transition xmlns:p14="http://schemas.microsoft.com/office/powerpoint/2010/main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219533"/>
      </p:ext>
    </p:extLst>
  </p:cSld>
  <p:clrMapOvr>
    <a:masterClrMapping/>
  </p:clrMapOvr>
  <p:transition xmlns:p14="http://schemas.microsoft.com/office/powerpoint/2010/main"/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0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41" indent="0" algn="ctr">
              <a:buNone/>
              <a:defRPr/>
            </a:lvl2pPr>
            <a:lvl3pPr marL="642486" indent="0" algn="ctr">
              <a:buNone/>
              <a:defRPr/>
            </a:lvl3pPr>
            <a:lvl4pPr marL="963727" indent="0" algn="ctr">
              <a:buNone/>
              <a:defRPr/>
            </a:lvl4pPr>
            <a:lvl5pPr marL="1284973" indent="0" algn="ctr">
              <a:buNone/>
              <a:defRPr/>
            </a:lvl5pPr>
            <a:lvl6pPr marL="1606216" indent="0" algn="ctr">
              <a:buNone/>
              <a:defRPr/>
            </a:lvl6pPr>
            <a:lvl7pPr marL="1927460" indent="0" algn="ctr">
              <a:buNone/>
              <a:defRPr/>
            </a:lvl7pPr>
            <a:lvl8pPr marL="2248706" indent="0" algn="ctr">
              <a:buNone/>
              <a:defRPr/>
            </a:lvl8pPr>
            <a:lvl9pPr marL="2569949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93759"/>
      </p:ext>
    </p:extLst>
  </p:cSld>
  <p:clrMapOvr>
    <a:masterClrMapping/>
  </p:clrMapOvr>
  <p:transition xmlns:p14="http://schemas.microsoft.com/office/powerpoint/2010/main"/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577097"/>
      </p:ext>
    </p:extLst>
  </p:cSld>
  <p:clrMapOvr>
    <a:masterClrMapping/>
  </p:clrMapOvr>
  <p:transition xmlns:p14="http://schemas.microsoft.com/office/powerpoint/2010/main"/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41" indent="0">
              <a:buNone/>
              <a:defRPr sz="1300"/>
            </a:lvl2pPr>
            <a:lvl3pPr marL="642486" indent="0">
              <a:buNone/>
              <a:defRPr sz="1100"/>
            </a:lvl3pPr>
            <a:lvl4pPr marL="963727" indent="0">
              <a:buNone/>
              <a:defRPr sz="1000"/>
            </a:lvl4pPr>
            <a:lvl5pPr marL="1284973" indent="0">
              <a:buNone/>
              <a:defRPr sz="1000"/>
            </a:lvl5pPr>
            <a:lvl6pPr marL="1606216" indent="0">
              <a:buNone/>
              <a:defRPr sz="1000"/>
            </a:lvl6pPr>
            <a:lvl7pPr marL="1927460" indent="0">
              <a:buNone/>
              <a:defRPr sz="1000"/>
            </a:lvl7pPr>
            <a:lvl8pPr marL="2248706" indent="0">
              <a:buNone/>
              <a:defRPr sz="1000"/>
            </a:lvl8pPr>
            <a:lvl9pPr marL="256994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442561"/>
      </p:ext>
    </p:extLst>
  </p:cSld>
  <p:clrMapOvr>
    <a:masterClrMapping/>
  </p:clrMapOvr>
  <p:transition xmlns:p14="http://schemas.microsoft.com/office/powerpoint/2010/main"/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4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91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25286"/>
      </p:ext>
    </p:extLst>
  </p:cSld>
  <p:clrMapOvr>
    <a:masterClrMapping/>
  </p:clrMapOvr>
  <p:transition xmlns:p14="http://schemas.microsoft.com/office/powerpoint/2010/main"/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41" indent="0">
              <a:buNone/>
              <a:defRPr sz="1400" b="1"/>
            </a:lvl2pPr>
            <a:lvl3pPr marL="642486" indent="0">
              <a:buNone/>
              <a:defRPr sz="1300" b="1"/>
            </a:lvl3pPr>
            <a:lvl4pPr marL="963727" indent="0">
              <a:buNone/>
              <a:defRPr sz="1100" b="1"/>
            </a:lvl4pPr>
            <a:lvl5pPr marL="1284973" indent="0">
              <a:buNone/>
              <a:defRPr sz="1100" b="1"/>
            </a:lvl5pPr>
            <a:lvl6pPr marL="1606216" indent="0">
              <a:buNone/>
              <a:defRPr sz="1100" b="1"/>
            </a:lvl6pPr>
            <a:lvl7pPr marL="1927460" indent="0">
              <a:buNone/>
              <a:defRPr sz="1100" b="1"/>
            </a:lvl7pPr>
            <a:lvl8pPr marL="2248706" indent="0">
              <a:buNone/>
              <a:defRPr sz="1100" b="1"/>
            </a:lvl8pPr>
            <a:lvl9pPr marL="256994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41" indent="0">
              <a:buNone/>
              <a:defRPr sz="1400" b="1"/>
            </a:lvl2pPr>
            <a:lvl3pPr marL="642486" indent="0">
              <a:buNone/>
              <a:defRPr sz="1300" b="1"/>
            </a:lvl3pPr>
            <a:lvl4pPr marL="963727" indent="0">
              <a:buNone/>
              <a:defRPr sz="1100" b="1"/>
            </a:lvl4pPr>
            <a:lvl5pPr marL="1284973" indent="0">
              <a:buNone/>
              <a:defRPr sz="1100" b="1"/>
            </a:lvl5pPr>
            <a:lvl6pPr marL="1606216" indent="0">
              <a:buNone/>
              <a:defRPr sz="1100" b="1"/>
            </a:lvl6pPr>
            <a:lvl7pPr marL="1927460" indent="0">
              <a:buNone/>
              <a:defRPr sz="1100" b="1"/>
            </a:lvl7pPr>
            <a:lvl8pPr marL="2248706" indent="0">
              <a:buNone/>
              <a:defRPr sz="1100" b="1"/>
            </a:lvl8pPr>
            <a:lvl9pPr marL="256994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75594"/>
      </p:ext>
    </p:extLst>
  </p:cSld>
  <p:clrMapOvr>
    <a:masterClrMapping/>
  </p:clrMapOvr>
  <p:transition xmlns:p14="http://schemas.microsoft.com/office/powerpoint/2010/main"/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52943"/>
      </p:ext>
    </p:extLst>
  </p:cSld>
  <p:clrMapOvr>
    <a:masterClrMapping/>
  </p:clrMapOvr>
  <p:transition xmlns:p14="http://schemas.microsoft.com/office/powerpoint/2010/main"/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405822"/>
      </p:ext>
    </p:extLst>
  </p:cSld>
  <p:clrMapOvr>
    <a:masterClrMapping/>
  </p:clrMapOvr>
  <p:transition xmlns:p14="http://schemas.microsoft.com/office/powerpoint/2010/main"/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0" y="273486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0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41" indent="0">
              <a:buNone/>
              <a:defRPr sz="800"/>
            </a:lvl2pPr>
            <a:lvl3pPr marL="642486" indent="0">
              <a:buNone/>
              <a:defRPr sz="700"/>
            </a:lvl3pPr>
            <a:lvl4pPr marL="963727" indent="0">
              <a:buNone/>
              <a:defRPr sz="600"/>
            </a:lvl4pPr>
            <a:lvl5pPr marL="1284973" indent="0">
              <a:buNone/>
              <a:defRPr sz="600"/>
            </a:lvl5pPr>
            <a:lvl6pPr marL="1606216" indent="0">
              <a:buNone/>
              <a:defRPr sz="600"/>
            </a:lvl6pPr>
            <a:lvl7pPr marL="1927460" indent="0">
              <a:buNone/>
              <a:defRPr sz="600"/>
            </a:lvl7pPr>
            <a:lvl8pPr marL="2248706" indent="0">
              <a:buNone/>
              <a:defRPr sz="600"/>
            </a:lvl8pPr>
            <a:lvl9pPr marL="256994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3088912"/>
      </p:ext>
    </p:extLst>
  </p:cSld>
  <p:clrMapOvr>
    <a:masterClrMapping/>
  </p:clrMapOvr>
  <p:transition xmlns:p14="http://schemas.microsoft.com/office/powerpoint/2010/main"/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8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8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41" indent="0">
              <a:buNone/>
              <a:defRPr sz="2000"/>
            </a:lvl2pPr>
            <a:lvl3pPr marL="642486" indent="0">
              <a:buNone/>
              <a:defRPr sz="1700"/>
            </a:lvl3pPr>
            <a:lvl4pPr marL="963727" indent="0">
              <a:buNone/>
              <a:defRPr sz="1400"/>
            </a:lvl4pPr>
            <a:lvl5pPr marL="1284973" indent="0">
              <a:buNone/>
              <a:defRPr sz="1400"/>
            </a:lvl5pPr>
            <a:lvl6pPr marL="1606216" indent="0">
              <a:buNone/>
              <a:defRPr sz="1400"/>
            </a:lvl6pPr>
            <a:lvl7pPr marL="1927460" indent="0">
              <a:buNone/>
              <a:defRPr sz="1400"/>
            </a:lvl7pPr>
            <a:lvl8pPr marL="2248706" indent="0">
              <a:buNone/>
              <a:defRPr sz="1400"/>
            </a:lvl8pPr>
            <a:lvl9pPr marL="2569949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8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41" indent="0">
              <a:buNone/>
              <a:defRPr sz="800"/>
            </a:lvl2pPr>
            <a:lvl3pPr marL="642486" indent="0">
              <a:buNone/>
              <a:defRPr sz="700"/>
            </a:lvl3pPr>
            <a:lvl4pPr marL="963727" indent="0">
              <a:buNone/>
              <a:defRPr sz="600"/>
            </a:lvl4pPr>
            <a:lvl5pPr marL="1284973" indent="0">
              <a:buNone/>
              <a:defRPr sz="600"/>
            </a:lvl5pPr>
            <a:lvl6pPr marL="1606216" indent="0">
              <a:buNone/>
              <a:defRPr sz="600"/>
            </a:lvl6pPr>
            <a:lvl7pPr marL="1927460" indent="0">
              <a:buNone/>
              <a:defRPr sz="600"/>
            </a:lvl7pPr>
            <a:lvl8pPr marL="2248706" indent="0">
              <a:buNone/>
              <a:defRPr sz="600"/>
            </a:lvl8pPr>
            <a:lvl9pPr marL="256994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1013411"/>
      </p:ext>
    </p:extLst>
  </p:cSld>
  <p:clrMapOvr>
    <a:masterClrMapping/>
  </p:clrMapOvr>
  <p:transition xmlns:p14="http://schemas.microsoft.com/office/powerpoint/2010/main"/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00313"/>
      </p:ext>
    </p:extLst>
  </p:cSld>
  <p:clrMapOvr>
    <a:masterClrMapping/>
  </p:clrMapOvr>
  <p:transition xmlns:p14="http://schemas.microsoft.com/office/powerpoint/2010/main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57562" y="973336"/>
            <a:ext cx="1035844" cy="336649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973336"/>
            <a:ext cx="3000375" cy="336649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96345"/>
      </p:ext>
    </p:extLst>
  </p:cSld>
  <p:clrMapOvr>
    <a:masterClrMapping/>
  </p:clrMapOvr>
  <p:transition xmlns:p14="http://schemas.microsoft.com/office/powerpoint/2010/main"/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072880"/>
      </p:ext>
    </p:extLst>
  </p:cSld>
  <p:clrMapOvr>
    <a:masterClrMapping/>
  </p:clrMapOvr>
  <p:transition xmlns:p14="http://schemas.microsoft.com/office/powerpoint/2010/main"/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1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25" indent="0" algn="ctr">
              <a:buNone/>
              <a:defRPr/>
            </a:lvl2pPr>
            <a:lvl3pPr marL="642453" indent="0" algn="ctr">
              <a:buNone/>
              <a:defRPr/>
            </a:lvl3pPr>
            <a:lvl4pPr marL="963678" indent="0" algn="ctr">
              <a:buNone/>
              <a:defRPr/>
            </a:lvl4pPr>
            <a:lvl5pPr marL="1284908" indent="0" algn="ctr">
              <a:buNone/>
              <a:defRPr/>
            </a:lvl5pPr>
            <a:lvl6pPr marL="1606134" indent="0" algn="ctr">
              <a:buNone/>
              <a:defRPr/>
            </a:lvl6pPr>
            <a:lvl7pPr marL="1927362" indent="0" algn="ctr">
              <a:buNone/>
              <a:defRPr/>
            </a:lvl7pPr>
            <a:lvl8pPr marL="2248591" indent="0" algn="ctr">
              <a:buNone/>
              <a:defRPr/>
            </a:lvl8pPr>
            <a:lvl9pPr marL="256981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35399"/>
      </p:ext>
    </p:extLst>
  </p:cSld>
  <p:clrMapOvr>
    <a:masterClrMapping/>
  </p:clrMapOvr>
  <p:transition xmlns:p14="http://schemas.microsoft.com/office/powerpoint/2010/main"/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9061"/>
      </p:ext>
    </p:extLst>
  </p:cSld>
  <p:clrMapOvr>
    <a:masterClrMapping/>
  </p:clrMapOvr>
  <p:transition xmlns:p14="http://schemas.microsoft.com/office/powerpoint/2010/main"/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25" indent="0">
              <a:buNone/>
              <a:defRPr sz="1300"/>
            </a:lvl2pPr>
            <a:lvl3pPr marL="642453" indent="0">
              <a:buNone/>
              <a:defRPr sz="1100"/>
            </a:lvl3pPr>
            <a:lvl4pPr marL="963678" indent="0">
              <a:buNone/>
              <a:defRPr sz="1000"/>
            </a:lvl4pPr>
            <a:lvl5pPr marL="1284908" indent="0">
              <a:buNone/>
              <a:defRPr sz="1000"/>
            </a:lvl5pPr>
            <a:lvl6pPr marL="1606134" indent="0">
              <a:buNone/>
              <a:defRPr sz="1000"/>
            </a:lvl6pPr>
            <a:lvl7pPr marL="1927362" indent="0">
              <a:buNone/>
              <a:defRPr sz="1000"/>
            </a:lvl7pPr>
            <a:lvl8pPr marL="2248591" indent="0">
              <a:buNone/>
              <a:defRPr sz="1000"/>
            </a:lvl8pPr>
            <a:lvl9pPr marL="256981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922942"/>
      </p:ext>
    </p:extLst>
  </p:cSld>
  <p:clrMapOvr>
    <a:masterClrMapping/>
  </p:clrMapOvr>
  <p:transition xmlns:p14="http://schemas.microsoft.com/office/powerpoint/2010/main"/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5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5311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48332"/>
      </p:ext>
    </p:extLst>
  </p:cSld>
  <p:clrMapOvr>
    <a:masterClrMapping/>
  </p:clrMapOvr>
  <p:transition xmlns:p14="http://schemas.microsoft.com/office/powerpoint/2010/main"/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25" indent="0">
              <a:buNone/>
              <a:defRPr sz="1400" b="1"/>
            </a:lvl2pPr>
            <a:lvl3pPr marL="642453" indent="0">
              <a:buNone/>
              <a:defRPr sz="1300" b="1"/>
            </a:lvl3pPr>
            <a:lvl4pPr marL="963678" indent="0">
              <a:buNone/>
              <a:defRPr sz="1100" b="1"/>
            </a:lvl4pPr>
            <a:lvl5pPr marL="1284908" indent="0">
              <a:buNone/>
              <a:defRPr sz="1100" b="1"/>
            </a:lvl5pPr>
            <a:lvl6pPr marL="1606134" indent="0">
              <a:buNone/>
              <a:defRPr sz="1100" b="1"/>
            </a:lvl6pPr>
            <a:lvl7pPr marL="1927362" indent="0">
              <a:buNone/>
              <a:defRPr sz="1100" b="1"/>
            </a:lvl7pPr>
            <a:lvl8pPr marL="2248591" indent="0">
              <a:buNone/>
              <a:defRPr sz="1100" b="1"/>
            </a:lvl8pPr>
            <a:lvl9pPr marL="256981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25" indent="0">
              <a:buNone/>
              <a:defRPr sz="1400" b="1"/>
            </a:lvl2pPr>
            <a:lvl3pPr marL="642453" indent="0">
              <a:buNone/>
              <a:defRPr sz="1300" b="1"/>
            </a:lvl3pPr>
            <a:lvl4pPr marL="963678" indent="0">
              <a:buNone/>
              <a:defRPr sz="1100" b="1"/>
            </a:lvl4pPr>
            <a:lvl5pPr marL="1284908" indent="0">
              <a:buNone/>
              <a:defRPr sz="1100" b="1"/>
            </a:lvl5pPr>
            <a:lvl6pPr marL="1606134" indent="0">
              <a:buNone/>
              <a:defRPr sz="1100" b="1"/>
            </a:lvl6pPr>
            <a:lvl7pPr marL="1927362" indent="0">
              <a:buNone/>
              <a:defRPr sz="1100" b="1"/>
            </a:lvl7pPr>
            <a:lvl8pPr marL="2248591" indent="0">
              <a:buNone/>
              <a:defRPr sz="1100" b="1"/>
            </a:lvl8pPr>
            <a:lvl9pPr marL="256981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98883"/>
      </p:ext>
    </p:extLst>
  </p:cSld>
  <p:clrMapOvr>
    <a:masterClrMapping/>
  </p:clrMapOvr>
  <p:transition xmlns:p14="http://schemas.microsoft.com/office/powerpoint/2010/main"/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05071"/>
      </p:ext>
    </p:extLst>
  </p:cSld>
  <p:clrMapOvr>
    <a:masterClrMapping/>
  </p:clrMapOvr>
  <p:transition xmlns:p14="http://schemas.microsoft.com/office/powerpoint/2010/main"/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150060"/>
      </p:ext>
    </p:extLst>
  </p:cSld>
  <p:clrMapOvr>
    <a:masterClrMapping/>
  </p:clrMapOvr>
  <p:transition xmlns:p14="http://schemas.microsoft.com/office/powerpoint/2010/main"/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1" y="273487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1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25" indent="0">
              <a:buNone/>
              <a:defRPr sz="800"/>
            </a:lvl2pPr>
            <a:lvl3pPr marL="642453" indent="0">
              <a:buNone/>
              <a:defRPr sz="700"/>
            </a:lvl3pPr>
            <a:lvl4pPr marL="963678" indent="0">
              <a:buNone/>
              <a:defRPr sz="600"/>
            </a:lvl4pPr>
            <a:lvl5pPr marL="1284908" indent="0">
              <a:buNone/>
              <a:defRPr sz="600"/>
            </a:lvl5pPr>
            <a:lvl6pPr marL="1606134" indent="0">
              <a:buNone/>
              <a:defRPr sz="600"/>
            </a:lvl6pPr>
            <a:lvl7pPr marL="1927362" indent="0">
              <a:buNone/>
              <a:defRPr sz="600"/>
            </a:lvl7pPr>
            <a:lvl8pPr marL="2248591" indent="0">
              <a:buNone/>
              <a:defRPr sz="600"/>
            </a:lvl8pPr>
            <a:lvl9pPr marL="256981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9127781"/>
      </p:ext>
    </p:extLst>
  </p:cSld>
  <p:clrMapOvr>
    <a:masterClrMapping/>
  </p:clrMapOvr>
  <p:transition xmlns:p14="http://schemas.microsoft.com/office/powerpoint/2010/main"/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9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9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25" indent="0">
              <a:buNone/>
              <a:defRPr sz="2000"/>
            </a:lvl2pPr>
            <a:lvl3pPr marL="642453" indent="0">
              <a:buNone/>
              <a:defRPr sz="1700"/>
            </a:lvl3pPr>
            <a:lvl4pPr marL="963678" indent="0">
              <a:buNone/>
              <a:defRPr sz="1400"/>
            </a:lvl4pPr>
            <a:lvl5pPr marL="1284908" indent="0">
              <a:buNone/>
              <a:defRPr sz="1400"/>
            </a:lvl5pPr>
            <a:lvl6pPr marL="1606134" indent="0">
              <a:buNone/>
              <a:defRPr sz="1400"/>
            </a:lvl6pPr>
            <a:lvl7pPr marL="1927362" indent="0">
              <a:buNone/>
              <a:defRPr sz="1400"/>
            </a:lvl7pPr>
            <a:lvl8pPr marL="2248591" indent="0">
              <a:buNone/>
              <a:defRPr sz="1400"/>
            </a:lvl8pPr>
            <a:lvl9pPr marL="2569817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9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25" indent="0">
              <a:buNone/>
              <a:defRPr sz="800"/>
            </a:lvl2pPr>
            <a:lvl3pPr marL="642453" indent="0">
              <a:buNone/>
              <a:defRPr sz="700"/>
            </a:lvl3pPr>
            <a:lvl4pPr marL="963678" indent="0">
              <a:buNone/>
              <a:defRPr sz="600"/>
            </a:lvl4pPr>
            <a:lvl5pPr marL="1284908" indent="0">
              <a:buNone/>
              <a:defRPr sz="600"/>
            </a:lvl5pPr>
            <a:lvl6pPr marL="1606134" indent="0">
              <a:buNone/>
              <a:defRPr sz="600"/>
            </a:lvl6pPr>
            <a:lvl7pPr marL="1927362" indent="0">
              <a:buNone/>
              <a:defRPr sz="600"/>
            </a:lvl7pPr>
            <a:lvl8pPr marL="2248591" indent="0">
              <a:buNone/>
              <a:defRPr sz="600"/>
            </a:lvl8pPr>
            <a:lvl9pPr marL="256981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2350009"/>
      </p:ext>
    </p:extLst>
  </p:cSld>
  <p:clrMapOvr>
    <a:masterClrMapping/>
  </p:clrMapOvr>
  <p:transition xmlns:p14="http://schemas.microsoft.com/office/powerpoint/2010/main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67" tIns="32133" rIns="64267" bIns="3213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4"/>
            <a:ext cx="6400354" cy="1752451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 algn="ctr">
              <a:buNone/>
              <a:defRPr/>
            </a:lvl1pPr>
            <a:lvl2pPr marL="321341" indent="0" algn="ctr">
              <a:buNone/>
              <a:defRPr/>
            </a:lvl2pPr>
            <a:lvl3pPr marL="642684" indent="0" algn="ctr">
              <a:buNone/>
              <a:defRPr/>
            </a:lvl3pPr>
            <a:lvl4pPr marL="964025" indent="0" algn="ctr">
              <a:buNone/>
              <a:defRPr/>
            </a:lvl4pPr>
            <a:lvl5pPr marL="1285368" indent="0" algn="ctr">
              <a:buNone/>
              <a:defRPr/>
            </a:lvl5pPr>
            <a:lvl6pPr marL="1606711" indent="0" algn="ctr">
              <a:buNone/>
              <a:defRPr/>
            </a:lvl6pPr>
            <a:lvl7pPr marL="1928052" indent="0" algn="ctr">
              <a:buNone/>
              <a:defRPr/>
            </a:lvl7pPr>
            <a:lvl8pPr marL="2249396" indent="0" algn="ctr">
              <a:buNone/>
              <a:defRPr/>
            </a:lvl8pPr>
            <a:lvl9pPr marL="2570738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12359"/>
      </p:ext>
    </p:extLst>
  </p:cSld>
  <p:clrMapOvr>
    <a:masterClrMapping/>
  </p:clrMapOvr>
  <p:transition xmlns:p14="http://schemas.microsoft.com/office/powerpoint/2010/main"/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070180"/>
      </p:ext>
    </p:extLst>
  </p:cSld>
  <p:clrMapOvr>
    <a:masterClrMapping/>
  </p:clrMapOvr>
  <p:transition xmlns:p14="http://schemas.microsoft.com/office/powerpoint/2010/main"/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57635"/>
      </p:ext>
    </p:extLst>
  </p:cSld>
  <p:clrMapOvr>
    <a:masterClrMapping/>
  </p:clrMapOvr>
  <p:transition xmlns:p14="http://schemas.microsoft.com/office/powerpoint/2010/main"/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2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08" indent="0" algn="ctr">
              <a:buNone/>
              <a:defRPr/>
            </a:lvl2pPr>
            <a:lvl3pPr marL="642420" indent="0" algn="ctr">
              <a:buNone/>
              <a:defRPr/>
            </a:lvl3pPr>
            <a:lvl4pPr marL="963629" indent="0" algn="ctr">
              <a:buNone/>
              <a:defRPr/>
            </a:lvl4pPr>
            <a:lvl5pPr marL="1284842" indent="0" algn="ctr">
              <a:buNone/>
              <a:defRPr/>
            </a:lvl5pPr>
            <a:lvl6pPr marL="1606052" indent="0" algn="ctr">
              <a:buNone/>
              <a:defRPr/>
            </a:lvl6pPr>
            <a:lvl7pPr marL="1927263" indent="0" algn="ctr">
              <a:buNone/>
              <a:defRPr/>
            </a:lvl7pPr>
            <a:lvl8pPr marL="2248476" indent="0" algn="ctr">
              <a:buNone/>
              <a:defRPr/>
            </a:lvl8pPr>
            <a:lvl9pPr marL="256968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28576"/>
      </p:ext>
    </p:extLst>
  </p:cSld>
  <p:clrMapOvr>
    <a:masterClrMapping/>
  </p:clrMapOvr>
  <p:transition xmlns:p14="http://schemas.microsoft.com/office/powerpoint/2010/main"/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51960"/>
      </p:ext>
    </p:extLst>
  </p:cSld>
  <p:clrMapOvr>
    <a:masterClrMapping/>
  </p:clrMapOvr>
  <p:transition xmlns:p14="http://schemas.microsoft.com/office/powerpoint/2010/main"/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08" indent="0">
              <a:buNone/>
              <a:defRPr sz="1300"/>
            </a:lvl2pPr>
            <a:lvl3pPr marL="642420" indent="0">
              <a:buNone/>
              <a:defRPr sz="1100"/>
            </a:lvl3pPr>
            <a:lvl4pPr marL="963629" indent="0">
              <a:buNone/>
              <a:defRPr sz="1000"/>
            </a:lvl4pPr>
            <a:lvl5pPr marL="1284842" indent="0">
              <a:buNone/>
              <a:defRPr sz="1000"/>
            </a:lvl5pPr>
            <a:lvl6pPr marL="1606052" indent="0">
              <a:buNone/>
              <a:defRPr sz="1000"/>
            </a:lvl6pPr>
            <a:lvl7pPr marL="1927263" indent="0">
              <a:buNone/>
              <a:defRPr sz="1000"/>
            </a:lvl7pPr>
            <a:lvl8pPr marL="2248476" indent="0">
              <a:buNone/>
              <a:defRPr sz="1000"/>
            </a:lvl8pPr>
            <a:lvl9pPr marL="2569686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0279670"/>
      </p:ext>
    </p:extLst>
  </p:cSld>
  <p:clrMapOvr>
    <a:masterClrMapping/>
  </p:clrMapOvr>
  <p:transition xmlns:p14="http://schemas.microsoft.com/office/powerpoint/2010/main"/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6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5312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326966"/>
      </p:ext>
    </p:extLst>
  </p:cSld>
  <p:clrMapOvr>
    <a:masterClrMapping/>
  </p:clrMapOvr>
  <p:transition xmlns:p14="http://schemas.microsoft.com/office/powerpoint/2010/main"/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08" indent="0">
              <a:buNone/>
              <a:defRPr sz="1400" b="1"/>
            </a:lvl2pPr>
            <a:lvl3pPr marL="642420" indent="0">
              <a:buNone/>
              <a:defRPr sz="1300" b="1"/>
            </a:lvl3pPr>
            <a:lvl4pPr marL="963629" indent="0">
              <a:buNone/>
              <a:defRPr sz="1100" b="1"/>
            </a:lvl4pPr>
            <a:lvl5pPr marL="1284842" indent="0">
              <a:buNone/>
              <a:defRPr sz="1100" b="1"/>
            </a:lvl5pPr>
            <a:lvl6pPr marL="1606052" indent="0">
              <a:buNone/>
              <a:defRPr sz="1100" b="1"/>
            </a:lvl6pPr>
            <a:lvl7pPr marL="1927263" indent="0">
              <a:buNone/>
              <a:defRPr sz="1100" b="1"/>
            </a:lvl7pPr>
            <a:lvl8pPr marL="2248476" indent="0">
              <a:buNone/>
              <a:defRPr sz="1100" b="1"/>
            </a:lvl8pPr>
            <a:lvl9pPr marL="256968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08" indent="0">
              <a:buNone/>
              <a:defRPr sz="1400" b="1"/>
            </a:lvl2pPr>
            <a:lvl3pPr marL="642420" indent="0">
              <a:buNone/>
              <a:defRPr sz="1300" b="1"/>
            </a:lvl3pPr>
            <a:lvl4pPr marL="963629" indent="0">
              <a:buNone/>
              <a:defRPr sz="1100" b="1"/>
            </a:lvl4pPr>
            <a:lvl5pPr marL="1284842" indent="0">
              <a:buNone/>
              <a:defRPr sz="1100" b="1"/>
            </a:lvl5pPr>
            <a:lvl6pPr marL="1606052" indent="0">
              <a:buNone/>
              <a:defRPr sz="1100" b="1"/>
            </a:lvl6pPr>
            <a:lvl7pPr marL="1927263" indent="0">
              <a:buNone/>
              <a:defRPr sz="1100" b="1"/>
            </a:lvl7pPr>
            <a:lvl8pPr marL="2248476" indent="0">
              <a:buNone/>
              <a:defRPr sz="1100" b="1"/>
            </a:lvl8pPr>
            <a:lvl9pPr marL="256968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24545"/>
      </p:ext>
    </p:extLst>
  </p:cSld>
  <p:clrMapOvr>
    <a:masterClrMapping/>
  </p:clrMapOvr>
  <p:transition xmlns:p14="http://schemas.microsoft.com/office/powerpoint/2010/main"/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18753"/>
      </p:ext>
    </p:extLst>
  </p:cSld>
  <p:clrMapOvr>
    <a:masterClrMapping/>
  </p:clrMapOvr>
  <p:transition xmlns:p14="http://schemas.microsoft.com/office/powerpoint/2010/main"/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142683"/>
      </p:ext>
    </p:extLst>
  </p:cSld>
  <p:clrMapOvr>
    <a:masterClrMapping/>
  </p:clrMapOvr>
  <p:transition xmlns:p14="http://schemas.microsoft.com/office/powerpoint/2010/main"/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2" y="273488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2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08" indent="0">
              <a:buNone/>
              <a:defRPr sz="800"/>
            </a:lvl2pPr>
            <a:lvl3pPr marL="642420" indent="0">
              <a:buNone/>
              <a:defRPr sz="700"/>
            </a:lvl3pPr>
            <a:lvl4pPr marL="963629" indent="0">
              <a:buNone/>
              <a:defRPr sz="600"/>
            </a:lvl4pPr>
            <a:lvl5pPr marL="1284842" indent="0">
              <a:buNone/>
              <a:defRPr sz="600"/>
            </a:lvl5pPr>
            <a:lvl6pPr marL="1606052" indent="0">
              <a:buNone/>
              <a:defRPr sz="600"/>
            </a:lvl6pPr>
            <a:lvl7pPr marL="1927263" indent="0">
              <a:buNone/>
              <a:defRPr sz="600"/>
            </a:lvl7pPr>
            <a:lvl8pPr marL="2248476" indent="0">
              <a:buNone/>
              <a:defRPr sz="600"/>
            </a:lvl8pPr>
            <a:lvl9pPr marL="256968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1061959"/>
      </p:ext>
    </p:extLst>
  </p:cSld>
  <p:clrMapOvr>
    <a:masterClrMapping/>
  </p:clrMapOvr>
  <p:transition xmlns:p14="http://schemas.microsoft.com/office/powerpoint/2010/main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67" tIns="32133" rIns="64267" bIns="3213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4"/>
            <a:ext cx="8228707" cy="4525119"/>
          </a:xfrm>
          <a:prstGeom prst="rect">
            <a:avLst/>
          </a:prstGeom>
        </p:spPr>
        <p:txBody>
          <a:bodyPr vert="horz" lIns="64267" tIns="32133" rIns="64267" bIns="3213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54692"/>
      </p:ext>
    </p:extLst>
  </p:cSld>
  <p:clrMapOvr>
    <a:masterClrMapping/>
  </p:clrMapOvr>
  <p:transition xmlns:p14="http://schemas.microsoft.com/office/powerpoint/2010/main"/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0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0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08" indent="0">
              <a:buNone/>
              <a:defRPr sz="2000"/>
            </a:lvl2pPr>
            <a:lvl3pPr marL="642420" indent="0">
              <a:buNone/>
              <a:defRPr sz="1700"/>
            </a:lvl3pPr>
            <a:lvl4pPr marL="963629" indent="0">
              <a:buNone/>
              <a:defRPr sz="1400"/>
            </a:lvl4pPr>
            <a:lvl5pPr marL="1284842" indent="0">
              <a:buNone/>
              <a:defRPr sz="1400"/>
            </a:lvl5pPr>
            <a:lvl6pPr marL="1606052" indent="0">
              <a:buNone/>
              <a:defRPr sz="1400"/>
            </a:lvl6pPr>
            <a:lvl7pPr marL="1927263" indent="0">
              <a:buNone/>
              <a:defRPr sz="1400"/>
            </a:lvl7pPr>
            <a:lvl8pPr marL="2248476" indent="0">
              <a:buNone/>
              <a:defRPr sz="1400"/>
            </a:lvl8pPr>
            <a:lvl9pPr marL="2569686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0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08" indent="0">
              <a:buNone/>
              <a:defRPr sz="800"/>
            </a:lvl2pPr>
            <a:lvl3pPr marL="642420" indent="0">
              <a:buNone/>
              <a:defRPr sz="700"/>
            </a:lvl3pPr>
            <a:lvl4pPr marL="963629" indent="0">
              <a:buNone/>
              <a:defRPr sz="600"/>
            </a:lvl4pPr>
            <a:lvl5pPr marL="1284842" indent="0">
              <a:buNone/>
              <a:defRPr sz="600"/>
            </a:lvl5pPr>
            <a:lvl6pPr marL="1606052" indent="0">
              <a:buNone/>
              <a:defRPr sz="600"/>
            </a:lvl6pPr>
            <a:lvl7pPr marL="1927263" indent="0">
              <a:buNone/>
              <a:defRPr sz="600"/>
            </a:lvl7pPr>
            <a:lvl8pPr marL="2248476" indent="0">
              <a:buNone/>
              <a:defRPr sz="600"/>
            </a:lvl8pPr>
            <a:lvl9pPr marL="256968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609381"/>
      </p:ext>
    </p:extLst>
  </p:cSld>
  <p:clrMapOvr>
    <a:masterClrMapping/>
  </p:clrMapOvr>
  <p:transition xmlns:p14="http://schemas.microsoft.com/office/powerpoint/2010/main"/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57108"/>
      </p:ext>
    </p:extLst>
  </p:cSld>
  <p:clrMapOvr>
    <a:masterClrMapping/>
  </p:clrMapOvr>
  <p:transition xmlns:p14="http://schemas.microsoft.com/office/powerpoint/2010/main"/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67897"/>
      </p:ext>
    </p:extLst>
  </p:cSld>
  <p:clrMapOvr>
    <a:masterClrMapping/>
  </p:clrMapOvr>
  <p:transition xmlns:p14="http://schemas.microsoft.com/office/powerpoint/2010/main"/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3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192" indent="0" algn="ctr">
              <a:buNone/>
              <a:defRPr/>
            </a:lvl2pPr>
            <a:lvl3pPr marL="642387" indent="0" algn="ctr">
              <a:buNone/>
              <a:defRPr/>
            </a:lvl3pPr>
            <a:lvl4pPr marL="963580" indent="0" algn="ctr">
              <a:buNone/>
              <a:defRPr/>
            </a:lvl4pPr>
            <a:lvl5pPr marL="1284776" indent="0" algn="ctr">
              <a:buNone/>
              <a:defRPr/>
            </a:lvl5pPr>
            <a:lvl6pPr marL="1605970" indent="0" algn="ctr">
              <a:buNone/>
              <a:defRPr/>
            </a:lvl6pPr>
            <a:lvl7pPr marL="1927164" indent="0" algn="ctr">
              <a:buNone/>
              <a:defRPr/>
            </a:lvl7pPr>
            <a:lvl8pPr marL="2248361" indent="0" algn="ctr">
              <a:buNone/>
              <a:defRPr/>
            </a:lvl8pPr>
            <a:lvl9pPr marL="2569554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21314"/>
      </p:ext>
    </p:extLst>
  </p:cSld>
  <p:clrMapOvr>
    <a:masterClrMapping/>
  </p:clrMapOvr>
  <p:transition xmlns:p14="http://schemas.microsoft.com/office/powerpoint/2010/main"/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02526"/>
      </p:ext>
    </p:extLst>
  </p:cSld>
  <p:clrMapOvr>
    <a:masterClrMapping/>
  </p:clrMapOvr>
  <p:transition xmlns:p14="http://schemas.microsoft.com/office/powerpoint/2010/main"/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39" tIns="32118" rIns="64239" bIns="32118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192" indent="0">
              <a:buNone/>
              <a:defRPr sz="1300"/>
            </a:lvl2pPr>
            <a:lvl3pPr marL="642387" indent="0">
              <a:buNone/>
              <a:defRPr sz="1100"/>
            </a:lvl3pPr>
            <a:lvl4pPr marL="963580" indent="0">
              <a:buNone/>
              <a:defRPr sz="1000"/>
            </a:lvl4pPr>
            <a:lvl5pPr marL="1284776" indent="0">
              <a:buNone/>
              <a:defRPr sz="1000"/>
            </a:lvl5pPr>
            <a:lvl6pPr marL="1605970" indent="0">
              <a:buNone/>
              <a:defRPr sz="1000"/>
            </a:lvl6pPr>
            <a:lvl7pPr marL="1927164" indent="0">
              <a:buNone/>
              <a:defRPr sz="1000"/>
            </a:lvl7pPr>
            <a:lvl8pPr marL="2248361" indent="0">
              <a:buNone/>
              <a:defRPr sz="1000"/>
            </a:lvl8pPr>
            <a:lvl9pPr marL="2569554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50701713"/>
      </p:ext>
    </p:extLst>
  </p:cSld>
  <p:clrMapOvr>
    <a:masterClrMapping/>
  </p:clrMapOvr>
  <p:transition xmlns:p14="http://schemas.microsoft.com/office/powerpoint/2010/main"/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7" y="178594"/>
            <a:ext cx="4268391" cy="649188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94" y="178594"/>
            <a:ext cx="4268391" cy="649188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9276"/>
      </p:ext>
    </p:extLst>
  </p:cSld>
  <p:clrMapOvr>
    <a:masterClrMapping/>
  </p:clrMapOvr>
  <p:transition xmlns:p14="http://schemas.microsoft.com/office/powerpoint/2010/main"/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192" indent="0">
              <a:buNone/>
              <a:defRPr sz="1400" b="1"/>
            </a:lvl2pPr>
            <a:lvl3pPr marL="642387" indent="0">
              <a:buNone/>
              <a:defRPr sz="1300" b="1"/>
            </a:lvl3pPr>
            <a:lvl4pPr marL="963580" indent="0">
              <a:buNone/>
              <a:defRPr sz="1100" b="1"/>
            </a:lvl4pPr>
            <a:lvl5pPr marL="1284776" indent="0">
              <a:buNone/>
              <a:defRPr sz="1100" b="1"/>
            </a:lvl5pPr>
            <a:lvl6pPr marL="1605970" indent="0">
              <a:buNone/>
              <a:defRPr sz="1100" b="1"/>
            </a:lvl6pPr>
            <a:lvl7pPr marL="1927164" indent="0">
              <a:buNone/>
              <a:defRPr sz="1100" b="1"/>
            </a:lvl7pPr>
            <a:lvl8pPr marL="2248361" indent="0">
              <a:buNone/>
              <a:defRPr sz="1100" b="1"/>
            </a:lvl8pPr>
            <a:lvl9pPr marL="256955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192" indent="0">
              <a:buNone/>
              <a:defRPr sz="1400" b="1"/>
            </a:lvl2pPr>
            <a:lvl3pPr marL="642387" indent="0">
              <a:buNone/>
              <a:defRPr sz="1300" b="1"/>
            </a:lvl3pPr>
            <a:lvl4pPr marL="963580" indent="0">
              <a:buNone/>
              <a:defRPr sz="1100" b="1"/>
            </a:lvl4pPr>
            <a:lvl5pPr marL="1284776" indent="0">
              <a:buNone/>
              <a:defRPr sz="1100" b="1"/>
            </a:lvl5pPr>
            <a:lvl6pPr marL="1605970" indent="0">
              <a:buNone/>
              <a:defRPr sz="1100" b="1"/>
            </a:lvl6pPr>
            <a:lvl7pPr marL="1927164" indent="0">
              <a:buNone/>
              <a:defRPr sz="1100" b="1"/>
            </a:lvl7pPr>
            <a:lvl8pPr marL="2248361" indent="0">
              <a:buNone/>
              <a:defRPr sz="1100" b="1"/>
            </a:lvl8pPr>
            <a:lvl9pPr marL="256955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83665"/>
      </p:ext>
    </p:extLst>
  </p:cSld>
  <p:clrMapOvr>
    <a:masterClrMapping/>
  </p:clrMapOvr>
  <p:transition xmlns:p14="http://schemas.microsoft.com/office/powerpoint/2010/main"/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089039"/>
      </p:ext>
    </p:extLst>
  </p:cSld>
  <p:clrMapOvr>
    <a:masterClrMapping/>
  </p:clrMapOvr>
  <p:transition xmlns:p14="http://schemas.microsoft.com/office/powerpoint/2010/main"/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3284625"/>
      </p:ext>
    </p:extLst>
  </p:cSld>
  <p:clrMapOvr>
    <a:masterClrMapping/>
  </p:clrMapOvr>
  <p:transition xmlns:p14="http://schemas.microsoft.com/office/powerpoint/2010/main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67" tIns="32133" rIns="64267" bIns="32133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marL="0" indent="0">
              <a:buNone/>
              <a:defRPr sz="1400"/>
            </a:lvl1pPr>
            <a:lvl2pPr marL="321341" indent="0">
              <a:buNone/>
              <a:defRPr sz="1300"/>
            </a:lvl2pPr>
            <a:lvl3pPr marL="642684" indent="0">
              <a:buNone/>
              <a:defRPr sz="1100"/>
            </a:lvl3pPr>
            <a:lvl4pPr marL="964025" indent="0">
              <a:buNone/>
              <a:defRPr sz="1000"/>
            </a:lvl4pPr>
            <a:lvl5pPr marL="1285368" indent="0">
              <a:buNone/>
              <a:defRPr sz="1000"/>
            </a:lvl5pPr>
            <a:lvl6pPr marL="1606711" indent="0">
              <a:buNone/>
              <a:defRPr sz="1000"/>
            </a:lvl6pPr>
            <a:lvl7pPr marL="1928052" indent="0">
              <a:buNone/>
              <a:defRPr sz="1000"/>
            </a:lvl7pPr>
            <a:lvl8pPr marL="2249396" indent="0">
              <a:buNone/>
              <a:defRPr sz="1000"/>
            </a:lvl8pPr>
            <a:lvl9pPr marL="257073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37969777"/>
      </p:ext>
    </p:extLst>
  </p:cSld>
  <p:clrMapOvr>
    <a:masterClrMapping/>
  </p:clrMapOvr>
  <p:transition xmlns:p14="http://schemas.microsoft.com/office/powerpoint/2010/main"/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3" y="273489"/>
            <a:ext cx="3008189" cy="1161975"/>
          </a:xfrm>
          <a:prstGeom prst="rect">
            <a:avLst/>
          </a:prstGeom>
        </p:spPr>
        <p:txBody>
          <a:bodyPr vert="horz" lIns="64239" tIns="32118" rIns="64239" bIns="32118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3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192" indent="0">
              <a:buNone/>
              <a:defRPr sz="800"/>
            </a:lvl2pPr>
            <a:lvl3pPr marL="642387" indent="0">
              <a:buNone/>
              <a:defRPr sz="700"/>
            </a:lvl3pPr>
            <a:lvl4pPr marL="963580" indent="0">
              <a:buNone/>
              <a:defRPr sz="600"/>
            </a:lvl4pPr>
            <a:lvl5pPr marL="1284776" indent="0">
              <a:buNone/>
              <a:defRPr sz="600"/>
            </a:lvl5pPr>
            <a:lvl6pPr marL="1605970" indent="0">
              <a:buNone/>
              <a:defRPr sz="600"/>
            </a:lvl6pPr>
            <a:lvl7pPr marL="1927164" indent="0">
              <a:buNone/>
              <a:defRPr sz="600"/>
            </a:lvl7pPr>
            <a:lvl8pPr marL="2248361" indent="0">
              <a:buNone/>
              <a:defRPr sz="600"/>
            </a:lvl8pPr>
            <a:lvl9pPr marL="256955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2738752"/>
      </p:ext>
    </p:extLst>
  </p:cSld>
  <p:clrMapOvr>
    <a:masterClrMapping/>
  </p:clrMapOvr>
  <p:transition xmlns:p14="http://schemas.microsoft.com/office/powerpoint/2010/main"/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1" y="4800824"/>
            <a:ext cx="5486177" cy="567035"/>
          </a:xfrm>
          <a:prstGeom prst="rect">
            <a:avLst/>
          </a:prstGeom>
        </p:spPr>
        <p:txBody>
          <a:bodyPr vert="horz" lIns="64239" tIns="32118" rIns="64239" bIns="32118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1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192" indent="0">
              <a:buNone/>
              <a:defRPr sz="2000"/>
            </a:lvl2pPr>
            <a:lvl3pPr marL="642387" indent="0">
              <a:buNone/>
              <a:defRPr sz="1700"/>
            </a:lvl3pPr>
            <a:lvl4pPr marL="963580" indent="0">
              <a:buNone/>
              <a:defRPr sz="1400"/>
            </a:lvl4pPr>
            <a:lvl5pPr marL="1284776" indent="0">
              <a:buNone/>
              <a:defRPr sz="1400"/>
            </a:lvl5pPr>
            <a:lvl6pPr marL="1605970" indent="0">
              <a:buNone/>
              <a:defRPr sz="1400"/>
            </a:lvl6pPr>
            <a:lvl7pPr marL="1927164" indent="0">
              <a:buNone/>
              <a:defRPr sz="1400"/>
            </a:lvl7pPr>
            <a:lvl8pPr marL="2248361" indent="0">
              <a:buNone/>
              <a:defRPr sz="1400"/>
            </a:lvl8pPr>
            <a:lvl9pPr marL="2569554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1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192" indent="0">
              <a:buNone/>
              <a:defRPr sz="800"/>
            </a:lvl2pPr>
            <a:lvl3pPr marL="642387" indent="0">
              <a:buNone/>
              <a:defRPr sz="700"/>
            </a:lvl3pPr>
            <a:lvl4pPr marL="963580" indent="0">
              <a:buNone/>
              <a:defRPr sz="600"/>
            </a:lvl4pPr>
            <a:lvl5pPr marL="1284776" indent="0">
              <a:buNone/>
              <a:defRPr sz="600"/>
            </a:lvl5pPr>
            <a:lvl6pPr marL="1605970" indent="0">
              <a:buNone/>
              <a:defRPr sz="600"/>
            </a:lvl6pPr>
            <a:lvl7pPr marL="1927164" indent="0">
              <a:buNone/>
              <a:defRPr sz="600"/>
            </a:lvl7pPr>
            <a:lvl8pPr marL="2248361" indent="0">
              <a:buNone/>
              <a:defRPr sz="600"/>
            </a:lvl8pPr>
            <a:lvl9pPr marL="256955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7712319"/>
      </p:ext>
    </p:extLst>
  </p:cSld>
  <p:clrMapOvr>
    <a:masterClrMapping/>
  </p:clrMapOvr>
  <p:transition xmlns:p14="http://schemas.microsoft.com/office/powerpoint/2010/main"/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770203"/>
      </p:ext>
    </p:extLst>
  </p:cSld>
  <p:clrMapOvr>
    <a:masterClrMapping/>
  </p:clrMapOvr>
  <p:transition xmlns:p14="http://schemas.microsoft.com/office/powerpoint/2010/main"/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491883"/>
          </a:xfrm>
          <a:prstGeom prst="rect">
            <a:avLst/>
          </a:prstGeom>
        </p:spPr>
        <p:txBody>
          <a:bodyPr vert="eaVert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49188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22686"/>
      </p:ext>
    </p:extLst>
  </p:cSld>
  <p:clrMapOvr>
    <a:masterClrMapping/>
  </p:clrMapOvr>
  <p:transition xmlns:p14="http://schemas.microsoft.com/office/powerpoint/2010/main"/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4"/>
            <a:ext cx="6400354" cy="1752451"/>
          </a:xfrm>
          <a:prstGeom prst="rect">
            <a:avLst/>
          </a:prstGeom>
        </p:spPr>
        <p:txBody>
          <a:bodyPr vert="horz" lIns="64236" tIns="32116" rIns="64236" bIns="32116"/>
          <a:lstStyle>
            <a:lvl1pPr marL="0" indent="0" algn="ctr">
              <a:buNone/>
              <a:defRPr/>
            </a:lvl1pPr>
            <a:lvl2pPr marL="321175" indent="0" algn="ctr">
              <a:buNone/>
              <a:defRPr/>
            </a:lvl2pPr>
            <a:lvl3pPr marL="642354" indent="0" algn="ctr">
              <a:buNone/>
              <a:defRPr/>
            </a:lvl3pPr>
            <a:lvl4pPr marL="963530" indent="0" algn="ctr">
              <a:buNone/>
              <a:defRPr/>
            </a:lvl4pPr>
            <a:lvl5pPr marL="1284710" indent="0" algn="ctr">
              <a:buNone/>
              <a:defRPr/>
            </a:lvl5pPr>
            <a:lvl6pPr marL="1605888" indent="0" algn="ctr">
              <a:buNone/>
              <a:defRPr/>
            </a:lvl6pPr>
            <a:lvl7pPr marL="1927066" indent="0" algn="ctr">
              <a:buNone/>
              <a:defRPr/>
            </a:lvl7pPr>
            <a:lvl8pPr marL="2248246" indent="0" algn="ctr">
              <a:buNone/>
              <a:defRPr/>
            </a:lvl8pPr>
            <a:lvl9pPr marL="256942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04374"/>
      </p:ext>
    </p:extLst>
  </p:cSld>
  <p:clrMapOvr>
    <a:masterClrMapping/>
  </p:clrMapOvr>
  <p:transition xmlns:p14="http://schemas.microsoft.com/office/powerpoint/2010/main"/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4"/>
            <a:ext cx="8228707" cy="4525119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51273"/>
      </p:ext>
    </p:extLst>
  </p:cSld>
  <p:clrMapOvr>
    <a:masterClrMapping/>
  </p:clrMapOvr>
  <p:transition xmlns:p14="http://schemas.microsoft.com/office/powerpoint/2010/main"/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36" tIns="32116" rIns="64236" bIns="32116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marL="0" indent="0">
              <a:buNone/>
              <a:defRPr sz="1400"/>
            </a:lvl1pPr>
            <a:lvl2pPr marL="321175" indent="0">
              <a:buNone/>
              <a:defRPr sz="1300"/>
            </a:lvl2pPr>
            <a:lvl3pPr marL="642354" indent="0">
              <a:buNone/>
              <a:defRPr sz="1100"/>
            </a:lvl3pPr>
            <a:lvl4pPr marL="963530" indent="0">
              <a:buNone/>
              <a:defRPr sz="1000"/>
            </a:lvl4pPr>
            <a:lvl5pPr marL="1284710" indent="0">
              <a:buNone/>
              <a:defRPr sz="1000"/>
            </a:lvl5pPr>
            <a:lvl6pPr marL="1605888" indent="0">
              <a:buNone/>
              <a:defRPr sz="1000"/>
            </a:lvl6pPr>
            <a:lvl7pPr marL="1927066" indent="0">
              <a:buNone/>
              <a:defRPr sz="1000"/>
            </a:lvl7pPr>
            <a:lvl8pPr marL="2248246" indent="0">
              <a:buNone/>
              <a:defRPr sz="1000"/>
            </a:lvl8pPr>
            <a:lvl9pPr marL="256942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0857716"/>
      </p:ext>
    </p:extLst>
  </p:cSld>
  <p:clrMapOvr>
    <a:masterClrMapping/>
  </p:clrMapOvr>
  <p:transition xmlns:p14="http://schemas.microsoft.com/office/powerpoint/2010/main"/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4"/>
            <a:ext cx="4060775" cy="4525119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4"/>
            <a:ext cx="4060775" cy="4525119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211547"/>
      </p:ext>
    </p:extLst>
  </p:cSld>
  <p:clrMapOvr>
    <a:masterClrMapping/>
  </p:clrMapOvr>
  <p:transition xmlns:p14="http://schemas.microsoft.com/office/powerpoint/2010/main"/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marL="0" indent="0">
              <a:buNone/>
              <a:defRPr sz="1700" b="1"/>
            </a:lvl1pPr>
            <a:lvl2pPr marL="321175" indent="0">
              <a:buNone/>
              <a:defRPr sz="1400" b="1"/>
            </a:lvl2pPr>
            <a:lvl3pPr marL="642354" indent="0">
              <a:buNone/>
              <a:defRPr sz="1300" b="1"/>
            </a:lvl3pPr>
            <a:lvl4pPr marL="963530" indent="0">
              <a:buNone/>
              <a:defRPr sz="1100" b="1"/>
            </a:lvl4pPr>
            <a:lvl5pPr marL="1284710" indent="0">
              <a:buNone/>
              <a:defRPr sz="1100" b="1"/>
            </a:lvl5pPr>
            <a:lvl6pPr marL="1605888" indent="0">
              <a:buNone/>
              <a:defRPr sz="1100" b="1"/>
            </a:lvl6pPr>
            <a:lvl7pPr marL="1927066" indent="0">
              <a:buNone/>
              <a:defRPr sz="1100" b="1"/>
            </a:lvl7pPr>
            <a:lvl8pPr marL="2248246" indent="0">
              <a:buNone/>
              <a:defRPr sz="1100" b="1"/>
            </a:lvl8pPr>
            <a:lvl9pPr marL="256942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marL="0" indent="0">
              <a:buNone/>
              <a:defRPr sz="1700" b="1"/>
            </a:lvl1pPr>
            <a:lvl2pPr marL="321175" indent="0">
              <a:buNone/>
              <a:defRPr sz="1400" b="1"/>
            </a:lvl2pPr>
            <a:lvl3pPr marL="642354" indent="0">
              <a:buNone/>
              <a:defRPr sz="1300" b="1"/>
            </a:lvl3pPr>
            <a:lvl4pPr marL="963530" indent="0">
              <a:buNone/>
              <a:defRPr sz="1100" b="1"/>
            </a:lvl4pPr>
            <a:lvl5pPr marL="1284710" indent="0">
              <a:buNone/>
              <a:defRPr sz="1100" b="1"/>
            </a:lvl5pPr>
            <a:lvl6pPr marL="1605888" indent="0">
              <a:buNone/>
              <a:defRPr sz="1100" b="1"/>
            </a:lvl6pPr>
            <a:lvl7pPr marL="1927066" indent="0">
              <a:buNone/>
              <a:defRPr sz="1100" b="1"/>
            </a:lvl7pPr>
            <a:lvl8pPr marL="2248246" indent="0">
              <a:buNone/>
              <a:defRPr sz="1100" b="1"/>
            </a:lvl8pPr>
            <a:lvl9pPr marL="256942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27879"/>
      </p:ext>
    </p:extLst>
  </p:cSld>
  <p:clrMapOvr>
    <a:masterClrMapping/>
  </p:clrMapOvr>
  <p:transition xmlns:p14="http://schemas.microsoft.com/office/powerpoint/2010/main"/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08214"/>
      </p:ext>
    </p:extLst>
  </p:cSld>
  <p:clrMapOvr>
    <a:masterClrMapping/>
  </p:clrMapOvr>
  <p:transition xmlns:p14="http://schemas.microsoft.com/office/powerpoint/2010/main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67" tIns="32133" rIns="64267" bIns="3213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4"/>
            <a:ext cx="4060775" cy="4525119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4"/>
            <a:ext cx="4060775" cy="4525119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73105"/>
      </p:ext>
    </p:extLst>
  </p:cSld>
  <p:clrMapOvr>
    <a:masterClrMapping/>
  </p:clrMapOvr>
  <p:transition xmlns:p14="http://schemas.microsoft.com/office/powerpoint/2010/main"/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7236938"/>
      </p:ext>
    </p:extLst>
  </p:cSld>
  <p:clrMapOvr>
    <a:masterClrMapping/>
  </p:clrMapOvr>
  <p:transition xmlns:p14="http://schemas.microsoft.com/office/powerpoint/2010/main"/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4" y="273490"/>
            <a:ext cx="3008189" cy="1161975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4" y="1435448"/>
            <a:ext cx="3008189" cy="4690318"/>
          </a:xfrm>
          <a:prstGeom prst="rect">
            <a:avLst/>
          </a:prstGeom>
        </p:spPr>
        <p:txBody>
          <a:bodyPr vert="horz" lIns="64236" tIns="32116" rIns="64236" bIns="32116"/>
          <a:lstStyle>
            <a:lvl1pPr marL="0" indent="0">
              <a:buNone/>
              <a:defRPr sz="1000"/>
            </a:lvl1pPr>
            <a:lvl2pPr marL="321175" indent="0">
              <a:buNone/>
              <a:defRPr sz="800"/>
            </a:lvl2pPr>
            <a:lvl3pPr marL="642354" indent="0">
              <a:buNone/>
              <a:defRPr sz="700"/>
            </a:lvl3pPr>
            <a:lvl4pPr marL="963530" indent="0">
              <a:buNone/>
              <a:defRPr sz="600"/>
            </a:lvl4pPr>
            <a:lvl5pPr marL="1284710" indent="0">
              <a:buNone/>
              <a:defRPr sz="600"/>
            </a:lvl5pPr>
            <a:lvl6pPr marL="1605888" indent="0">
              <a:buNone/>
              <a:defRPr sz="600"/>
            </a:lvl6pPr>
            <a:lvl7pPr marL="1927066" indent="0">
              <a:buNone/>
              <a:defRPr sz="600"/>
            </a:lvl7pPr>
            <a:lvl8pPr marL="2248246" indent="0">
              <a:buNone/>
              <a:defRPr sz="600"/>
            </a:lvl8pPr>
            <a:lvl9pPr marL="256942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9041922"/>
      </p:ext>
    </p:extLst>
  </p:cSld>
  <p:clrMapOvr>
    <a:masterClrMapping/>
  </p:clrMapOvr>
  <p:transition xmlns:p14="http://schemas.microsoft.com/office/powerpoint/2010/main"/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2" y="4800824"/>
            <a:ext cx="5486177" cy="567035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2" y="612800"/>
            <a:ext cx="5486177" cy="4114354"/>
          </a:xfrm>
          <a:prstGeom prst="rect">
            <a:avLst/>
          </a:prstGeom>
        </p:spPr>
        <p:txBody>
          <a:bodyPr vert="horz" lIns="64236" tIns="32116" rIns="64236" bIns="32116"/>
          <a:lstStyle>
            <a:lvl1pPr marL="0" indent="0">
              <a:buNone/>
              <a:defRPr sz="2200"/>
            </a:lvl1pPr>
            <a:lvl2pPr marL="321175" indent="0">
              <a:buNone/>
              <a:defRPr sz="2000"/>
            </a:lvl2pPr>
            <a:lvl3pPr marL="642354" indent="0">
              <a:buNone/>
              <a:defRPr sz="1700"/>
            </a:lvl3pPr>
            <a:lvl4pPr marL="963530" indent="0">
              <a:buNone/>
              <a:defRPr sz="1400"/>
            </a:lvl4pPr>
            <a:lvl5pPr marL="1284710" indent="0">
              <a:buNone/>
              <a:defRPr sz="1400"/>
            </a:lvl5pPr>
            <a:lvl6pPr marL="1605888" indent="0">
              <a:buNone/>
              <a:defRPr sz="1400"/>
            </a:lvl6pPr>
            <a:lvl7pPr marL="1927066" indent="0">
              <a:buNone/>
              <a:defRPr sz="1400"/>
            </a:lvl7pPr>
            <a:lvl8pPr marL="2248246" indent="0">
              <a:buNone/>
              <a:defRPr sz="1400"/>
            </a:lvl8pPr>
            <a:lvl9pPr marL="2569423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2" y="5367860"/>
            <a:ext cx="5486177" cy="804788"/>
          </a:xfrm>
          <a:prstGeom prst="rect">
            <a:avLst/>
          </a:prstGeom>
        </p:spPr>
        <p:txBody>
          <a:bodyPr vert="horz" lIns="64236" tIns="32116" rIns="64236" bIns="32116"/>
          <a:lstStyle>
            <a:lvl1pPr marL="0" indent="0">
              <a:buNone/>
              <a:defRPr sz="1000"/>
            </a:lvl1pPr>
            <a:lvl2pPr marL="321175" indent="0">
              <a:buNone/>
              <a:defRPr sz="800"/>
            </a:lvl2pPr>
            <a:lvl3pPr marL="642354" indent="0">
              <a:buNone/>
              <a:defRPr sz="700"/>
            </a:lvl3pPr>
            <a:lvl4pPr marL="963530" indent="0">
              <a:buNone/>
              <a:defRPr sz="600"/>
            </a:lvl4pPr>
            <a:lvl5pPr marL="1284710" indent="0">
              <a:buNone/>
              <a:defRPr sz="600"/>
            </a:lvl5pPr>
            <a:lvl6pPr marL="1605888" indent="0">
              <a:buNone/>
              <a:defRPr sz="600"/>
            </a:lvl6pPr>
            <a:lvl7pPr marL="1927066" indent="0">
              <a:buNone/>
              <a:defRPr sz="600"/>
            </a:lvl7pPr>
            <a:lvl8pPr marL="2248246" indent="0">
              <a:buNone/>
              <a:defRPr sz="600"/>
            </a:lvl8pPr>
            <a:lvl9pPr marL="256942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0691425"/>
      </p:ext>
    </p:extLst>
  </p:cSld>
  <p:clrMapOvr>
    <a:masterClrMapping/>
  </p:clrMapOvr>
  <p:transition xmlns:p14="http://schemas.microsoft.com/office/powerpoint/2010/main"/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4"/>
            <a:ext cx="8228707" cy="4525119"/>
          </a:xfrm>
          <a:prstGeom prst="rect">
            <a:avLst/>
          </a:prstGeom>
        </p:spPr>
        <p:txBody>
          <a:bodyPr vert="eaVert" lIns="64236" tIns="32116" rIns="64236" bIns="3211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400467"/>
      </p:ext>
    </p:extLst>
  </p:cSld>
  <p:clrMapOvr>
    <a:masterClrMapping/>
  </p:clrMapOvr>
  <p:transition xmlns:p14="http://schemas.microsoft.com/office/powerpoint/2010/main"/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36" tIns="32116" rIns="64236" bIns="32116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36" tIns="32116" rIns="64236" bIns="3211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79126"/>
      </p:ext>
    </p:extLst>
  </p:cSld>
  <p:clrMapOvr>
    <a:masterClrMapping/>
  </p:clrMapOvr>
  <p:transition xmlns:p14="http://schemas.microsoft.com/office/powerpoint/2010/main"/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5"/>
            <a:ext cx="6400354" cy="1752451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 algn="ctr">
              <a:buNone/>
              <a:defRPr/>
            </a:lvl1pPr>
            <a:lvl2pPr marL="321159" indent="0" algn="ctr">
              <a:buNone/>
              <a:defRPr/>
            </a:lvl2pPr>
            <a:lvl3pPr marL="642321" indent="0" algn="ctr">
              <a:buNone/>
              <a:defRPr/>
            </a:lvl3pPr>
            <a:lvl4pPr marL="963480" indent="0" algn="ctr">
              <a:buNone/>
              <a:defRPr/>
            </a:lvl4pPr>
            <a:lvl5pPr marL="1284645" indent="0" algn="ctr">
              <a:buNone/>
              <a:defRPr/>
            </a:lvl5pPr>
            <a:lvl6pPr marL="1605806" indent="0" algn="ctr">
              <a:buNone/>
              <a:defRPr/>
            </a:lvl6pPr>
            <a:lvl7pPr marL="1926967" indent="0" algn="ctr">
              <a:buNone/>
              <a:defRPr/>
            </a:lvl7pPr>
            <a:lvl8pPr marL="2248131" indent="0" algn="ctr">
              <a:buNone/>
              <a:defRPr/>
            </a:lvl8pPr>
            <a:lvl9pPr marL="256929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39607"/>
      </p:ext>
    </p:extLst>
  </p:cSld>
  <p:clrMapOvr>
    <a:masterClrMapping/>
  </p:clrMapOvr>
  <p:transition xmlns:p14="http://schemas.microsoft.com/office/powerpoint/2010/main"/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5"/>
            <a:ext cx="8228707" cy="4525119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802"/>
      </p:ext>
    </p:extLst>
  </p:cSld>
  <p:clrMapOvr>
    <a:masterClrMapping/>
  </p:clrMapOvr>
  <p:transition xmlns:p14="http://schemas.microsoft.com/office/powerpoint/2010/main"/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32" tIns="32114" rIns="64232" bIns="32114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marL="0" indent="0">
              <a:buNone/>
              <a:defRPr sz="1400"/>
            </a:lvl1pPr>
            <a:lvl2pPr marL="321159" indent="0">
              <a:buNone/>
              <a:defRPr sz="1300"/>
            </a:lvl2pPr>
            <a:lvl3pPr marL="642321" indent="0">
              <a:buNone/>
              <a:defRPr sz="1100"/>
            </a:lvl3pPr>
            <a:lvl4pPr marL="963480" indent="0">
              <a:buNone/>
              <a:defRPr sz="1000"/>
            </a:lvl4pPr>
            <a:lvl5pPr marL="1284645" indent="0">
              <a:buNone/>
              <a:defRPr sz="1000"/>
            </a:lvl5pPr>
            <a:lvl6pPr marL="1605806" indent="0">
              <a:buNone/>
              <a:defRPr sz="1000"/>
            </a:lvl6pPr>
            <a:lvl7pPr marL="1926967" indent="0">
              <a:buNone/>
              <a:defRPr sz="1000"/>
            </a:lvl7pPr>
            <a:lvl8pPr marL="2248131" indent="0">
              <a:buNone/>
              <a:defRPr sz="1000"/>
            </a:lvl8pPr>
            <a:lvl9pPr marL="2569291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7199311"/>
      </p:ext>
    </p:extLst>
  </p:cSld>
  <p:clrMapOvr>
    <a:masterClrMapping/>
  </p:clrMapOvr>
  <p:transition xmlns:p14="http://schemas.microsoft.com/office/powerpoint/2010/main"/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5"/>
            <a:ext cx="4060775" cy="4525119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5"/>
            <a:ext cx="4060775" cy="4525119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75160"/>
      </p:ext>
    </p:extLst>
  </p:cSld>
  <p:clrMapOvr>
    <a:masterClrMapping/>
  </p:clrMapOvr>
  <p:transition xmlns:p14="http://schemas.microsoft.com/office/powerpoint/2010/main"/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marL="0" indent="0">
              <a:buNone/>
              <a:defRPr sz="1700" b="1"/>
            </a:lvl1pPr>
            <a:lvl2pPr marL="321159" indent="0">
              <a:buNone/>
              <a:defRPr sz="1400" b="1"/>
            </a:lvl2pPr>
            <a:lvl3pPr marL="642321" indent="0">
              <a:buNone/>
              <a:defRPr sz="1300" b="1"/>
            </a:lvl3pPr>
            <a:lvl4pPr marL="963480" indent="0">
              <a:buNone/>
              <a:defRPr sz="1100" b="1"/>
            </a:lvl4pPr>
            <a:lvl5pPr marL="1284645" indent="0">
              <a:buNone/>
              <a:defRPr sz="1100" b="1"/>
            </a:lvl5pPr>
            <a:lvl6pPr marL="1605806" indent="0">
              <a:buNone/>
              <a:defRPr sz="1100" b="1"/>
            </a:lvl6pPr>
            <a:lvl7pPr marL="1926967" indent="0">
              <a:buNone/>
              <a:defRPr sz="1100" b="1"/>
            </a:lvl7pPr>
            <a:lvl8pPr marL="2248131" indent="0">
              <a:buNone/>
              <a:defRPr sz="1100" b="1"/>
            </a:lvl8pPr>
            <a:lvl9pPr marL="256929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marL="0" indent="0">
              <a:buNone/>
              <a:defRPr sz="1700" b="1"/>
            </a:lvl1pPr>
            <a:lvl2pPr marL="321159" indent="0">
              <a:buNone/>
              <a:defRPr sz="1400" b="1"/>
            </a:lvl2pPr>
            <a:lvl3pPr marL="642321" indent="0">
              <a:buNone/>
              <a:defRPr sz="1300" b="1"/>
            </a:lvl3pPr>
            <a:lvl4pPr marL="963480" indent="0">
              <a:buNone/>
              <a:defRPr sz="1100" b="1"/>
            </a:lvl4pPr>
            <a:lvl5pPr marL="1284645" indent="0">
              <a:buNone/>
              <a:defRPr sz="1100" b="1"/>
            </a:lvl5pPr>
            <a:lvl6pPr marL="1605806" indent="0">
              <a:buNone/>
              <a:defRPr sz="1100" b="1"/>
            </a:lvl6pPr>
            <a:lvl7pPr marL="1926967" indent="0">
              <a:buNone/>
              <a:defRPr sz="1100" b="1"/>
            </a:lvl7pPr>
            <a:lvl8pPr marL="2248131" indent="0">
              <a:buNone/>
              <a:defRPr sz="1100" b="1"/>
            </a:lvl8pPr>
            <a:lvl9pPr marL="256929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41267"/>
      </p:ext>
    </p:extLst>
  </p:cSld>
  <p:clrMapOvr>
    <a:masterClrMapping/>
  </p:clrMapOvr>
  <p:transition xmlns:p14="http://schemas.microsoft.com/office/powerpoint/2010/main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marL="0" indent="0">
              <a:buNone/>
              <a:defRPr sz="1700" b="1"/>
            </a:lvl1pPr>
            <a:lvl2pPr marL="321341" indent="0">
              <a:buNone/>
              <a:defRPr sz="1400" b="1"/>
            </a:lvl2pPr>
            <a:lvl3pPr marL="642684" indent="0">
              <a:buNone/>
              <a:defRPr sz="1300" b="1"/>
            </a:lvl3pPr>
            <a:lvl4pPr marL="964025" indent="0">
              <a:buNone/>
              <a:defRPr sz="1100" b="1"/>
            </a:lvl4pPr>
            <a:lvl5pPr marL="1285368" indent="0">
              <a:buNone/>
              <a:defRPr sz="1100" b="1"/>
            </a:lvl5pPr>
            <a:lvl6pPr marL="1606711" indent="0">
              <a:buNone/>
              <a:defRPr sz="1100" b="1"/>
            </a:lvl6pPr>
            <a:lvl7pPr marL="1928052" indent="0">
              <a:buNone/>
              <a:defRPr sz="1100" b="1"/>
            </a:lvl7pPr>
            <a:lvl8pPr marL="2249396" indent="0">
              <a:buNone/>
              <a:defRPr sz="1100" b="1"/>
            </a:lvl8pPr>
            <a:lvl9pPr marL="257073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marL="0" indent="0">
              <a:buNone/>
              <a:defRPr sz="1700" b="1"/>
            </a:lvl1pPr>
            <a:lvl2pPr marL="321341" indent="0">
              <a:buNone/>
              <a:defRPr sz="1400" b="1"/>
            </a:lvl2pPr>
            <a:lvl3pPr marL="642684" indent="0">
              <a:buNone/>
              <a:defRPr sz="1300" b="1"/>
            </a:lvl3pPr>
            <a:lvl4pPr marL="964025" indent="0">
              <a:buNone/>
              <a:defRPr sz="1100" b="1"/>
            </a:lvl4pPr>
            <a:lvl5pPr marL="1285368" indent="0">
              <a:buNone/>
              <a:defRPr sz="1100" b="1"/>
            </a:lvl5pPr>
            <a:lvl6pPr marL="1606711" indent="0">
              <a:buNone/>
              <a:defRPr sz="1100" b="1"/>
            </a:lvl6pPr>
            <a:lvl7pPr marL="1928052" indent="0">
              <a:buNone/>
              <a:defRPr sz="1100" b="1"/>
            </a:lvl7pPr>
            <a:lvl8pPr marL="2249396" indent="0">
              <a:buNone/>
              <a:defRPr sz="1100" b="1"/>
            </a:lvl8pPr>
            <a:lvl9pPr marL="257073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4207"/>
      </p:ext>
    </p:extLst>
  </p:cSld>
  <p:clrMapOvr>
    <a:masterClrMapping/>
  </p:clrMapOvr>
  <p:transition xmlns:p14="http://schemas.microsoft.com/office/powerpoint/2010/main"/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092614"/>
      </p:ext>
    </p:extLst>
  </p:cSld>
  <p:clrMapOvr>
    <a:masterClrMapping/>
  </p:clrMapOvr>
  <p:transition xmlns:p14="http://schemas.microsoft.com/office/powerpoint/2010/main"/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258202"/>
      </p:ext>
    </p:extLst>
  </p:cSld>
  <p:clrMapOvr>
    <a:masterClrMapping/>
  </p:clrMapOvr>
  <p:transition xmlns:p14="http://schemas.microsoft.com/office/powerpoint/2010/main"/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5" y="273491"/>
            <a:ext cx="3008189" cy="1161975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5" y="1435448"/>
            <a:ext cx="3008189" cy="4690318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>
              <a:buNone/>
              <a:defRPr sz="1000"/>
            </a:lvl1pPr>
            <a:lvl2pPr marL="321159" indent="0">
              <a:buNone/>
              <a:defRPr sz="800"/>
            </a:lvl2pPr>
            <a:lvl3pPr marL="642321" indent="0">
              <a:buNone/>
              <a:defRPr sz="700"/>
            </a:lvl3pPr>
            <a:lvl4pPr marL="963480" indent="0">
              <a:buNone/>
              <a:defRPr sz="600"/>
            </a:lvl4pPr>
            <a:lvl5pPr marL="1284645" indent="0">
              <a:buNone/>
              <a:defRPr sz="600"/>
            </a:lvl5pPr>
            <a:lvl6pPr marL="1605806" indent="0">
              <a:buNone/>
              <a:defRPr sz="600"/>
            </a:lvl6pPr>
            <a:lvl7pPr marL="1926967" indent="0">
              <a:buNone/>
              <a:defRPr sz="600"/>
            </a:lvl7pPr>
            <a:lvl8pPr marL="2248131" indent="0">
              <a:buNone/>
              <a:defRPr sz="600"/>
            </a:lvl8pPr>
            <a:lvl9pPr marL="256929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7352091"/>
      </p:ext>
    </p:extLst>
  </p:cSld>
  <p:clrMapOvr>
    <a:masterClrMapping/>
  </p:clrMapOvr>
  <p:transition xmlns:p14="http://schemas.microsoft.com/office/powerpoint/2010/main"/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3" y="4800824"/>
            <a:ext cx="5486177" cy="567035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3" y="612800"/>
            <a:ext cx="5486177" cy="4114354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>
              <a:buNone/>
              <a:defRPr sz="2200"/>
            </a:lvl1pPr>
            <a:lvl2pPr marL="321159" indent="0">
              <a:buNone/>
              <a:defRPr sz="2000"/>
            </a:lvl2pPr>
            <a:lvl3pPr marL="642321" indent="0">
              <a:buNone/>
              <a:defRPr sz="1700"/>
            </a:lvl3pPr>
            <a:lvl4pPr marL="963480" indent="0">
              <a:buNone/>
              <a:defRPr sz="1400"/>
            </a:lvl4pPr>
            <a:lvl5pPr marL="1284645" indent="0">
              <a:buNone/>
              <a:defRPr sz="1400"/>
            </a:lvl5pPr>
            <a:lvl6pPr marL="1605806" indent="0">
              <a:buNone/>
              <a:defRPr sz="1400"/>
            </a:lvl6pPr>
            <a:lvl7pPr marL="1926967" indent="0">
              <a:buNone/>
              <a:defRPr sz="1400"/>
            </a:lvl7pPr>
            <a:lvl8pPr marL="2248131" indent="0">
              <a:buNone/>
              <a:defRPr sz="1400"/>
            </a:lvl8pPr>
            <a:lvl9pPr marL="2569291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3" y="5367860"/>
            <a:ext cx="5486177" cy="804788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>
              <a:buNone/>
              <a:defRPr sz="1000"/>
            </a:lvl1pPr>
            <a:lvl2pPr marL="321159" indent="0">
              <a:buNone/>
              <a:defRPr sz="800"/>
            </a:lvl2pPr>
            <a:lvl3pPr marL="642321" indent="0">
              <a:buNone/>
              <a:defRPr sz="700"/>
            </a:lvl3pPr>
            <a:lvl4pPr marL="963480" indent="0">
              <a:buNone/>
              <a:defRPr sz="600"/>
            </a:lvl4pPr>
            <a:lvl5pPr marL="1284645" indent="0">
              <a:buNone/>
              <a:defRPr sz="600"/>
            </a:lvl5pPr>
            <a:lvl6pPr marL="1605806" indent="0">
              <a:buNone/>
              <a:defRPr sz="600"/>
            </a:lvl6pPr>
            <a:lvl7pPr marL="1926967" indent="0">
              <a:buNone/>
              <a:defRPr sz="600"/>
            </a:lvl7pPr>
            <a:lvl8pPr marL="2248131" indent="0">
              <a:buNone/>
              <a:defRPr sz="600"/>
            </a:lvl8pPr>
            <a:lvl9pPr marL="256929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190270"/>
      </p:ext>
    </p:extLst>
  </p:cSld>
  <p:clrMapOvr>
    <a:masterClrMapping/>
  </p:clrMapOvr>
  <p:transition xmlns:p14="http://schemas.microsoft.com/office/powerpoint/2010/main"/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5"/>
            <a:ext cx="8228707" cy="4525119"/>
          </a:xfrm>
          <a:prstGeom prst="rect">
            <a:avLst/>
          </a:prstGeom>
        </p:spPr>
        <p:txBody>
          <a:bodyPr vert="eaVert" lIns="64232" tIns="32114" rIns="64232" bIns="32114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28048"/>
      </p:ext>
    </p:extLst>
  </p:cSld>
  <p:clrMapOvr>
    <a:masterClrMapping/>
  </p:clrMapOvr>
  <p:transition xmlns:p14="http://schemas.microsoft.com/office/powerpoint/2010/main"/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32" tIns="32114" rIns="64232" bIns="32114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32" tIns="32114" rIns="64232" bIns="32114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43596"/>
      </p:ext>
    </p:extLst>
  </p:cSld>
  <p:clrMapOvr>
    <a:masterClrMapping/>
  </p:clrMapOvr>
  <p:transition xmlns:p14="http://schemas.microsoft.com/office/powerpoint/2010/main"/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6"/>
            <a:ext cx="6400354" cy="1752451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 algn="ctr">
              <a:buNone/>
              <a:defRPr/>
            </a:lvl1pPr>
            <a:lvl2pPr marL="321142" indent="0" algn="ctr">
              <a:buNone/>
              <a:defRPr/>
            </a:lvl2pPr>
            <a:lvl3pPr marL="642288" indent="0" algn="ctr">
              <a:buNone/>
              <a:defRPr/>
            </a:lvl3pPr>
            <a:lvl4pPr marL="963431" indent="0" algn="ctr">
              <a:buNone/>
              <a:defRPr/>
            </a:lvl4pPr>
            <a:lvl5pPr marL="1284579" indent="0" algn="ctr">
              <a:buNone/>
              <a:defRPr/>
            </a:lvl5pPr>
            <a:lvl6pPr marL="1605724" indent="0" algn="ctr">
              <a:buNone/>
              <a:defRPr/>
            </a:lvl6pPr>
            <a:lvl7pPr marL="1926868" indent="0" algn="ctr">
              <a:buNone/>
              <a:defRPr/>
            </a:lvl7pPr>
            <a:lvl8pPr marL="2248016" indent="0" algn="ctr">
              <a:buNone/>
              <a:defRPr/>
            </a:lvl8pPr>
            <a:lvl9pPr marL="256916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44853"/>
      </p:ext>
    </p:extLst>
  </p:cSld>
  <p:clrMapOvr>
    <a:masterClrMapping/>
  </p:clrMapOvr>
  <p:transition xmlns:p14="http://schemas.microsoft.com/office/powerpoint/2010/main"/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6"/>
            <a:ext cx="8228707" cy="4525119"/>
          </a:xfrm>
          <a:prstGeom prst="rect">
            <a:avLst/>
          </a:prstGeom>
        </p:spPr>
        <p:txBody>
          <a:bodyPr vert="horz" lIns="64229" tIns="32113" rIns="64229" bIns="3211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636858"/>
      </p:ext>
    </p:extLst>
  </p:cSld>
  <p:clrMapOvr>
    <a:masterClrMapping/>
  </p:clrMapOvr>
  <p:transition xmlns:p14="http://schemas.microsoft.com/office/powerpoint/2010/main"/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marL="0" indent="0">
              <a:buNone/>
              <a:defRPr sz="1400"/>
            </a:lvl1pPr>
            <a:lvl2pPr marL="321142" indent="0">
              <a:buNone/>
              <a:defRPr sz="1300"/>
            </a:lvl2pPr>
            <a:lvl3pPr marL="642288" indent="0">
              <a:buNone/>
              <a:defRPr sz="1100"/>
            </a:lvl3pPr>
            <a:lvl4pPr marL="963431" indent="0">
              <a:buNone/>
              <a:defRPr sz="1000"/>
            </a:lvl4pPr>
            <a:lvl5pPr marL="1284579" indent="0">
              <a:buNone/>
              <a:defRPr sz="1000"/>
            </a:lvl5pPr>
            <a:lvl6pPr marL="1605724" indent="0">
              <a:buNone/>
              <a:defRPr sz="1000"/>
            </a:lvl6pPr>
            <a:lvl7pPr marL="1926868" indent="0">
              <a:buNone/>
              <a:defRPr sz="1000"/>
            </a:lvl7pPr>
            <a:lvl8pPr marL="2248016" indent="0">
              <a:buNone/>
              <a:defRPr sz="1000"/>
            </a:lvl8pPr>
            <a:lvl9pPr marL="256916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1384243"/>
      </p:ext>
    </p:extLst>
  </p:cSld>
  <p:clrMapOvr>
    <a:masterClrMapping/>
  </p:clrMapOvr>
  <p:transition xmlns:p14="http://schemas.microsoft.com/office/powerpoint/2010/main"/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6"/>
            <a:ext cx="4060775" cy="4525119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6"/>
            <a:ext cx="4060775" cy="4525119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47873"/>
      </p:ext>
    </p:extLst>
  </p:cSld>
  <p:clrMapOvr>
    <a:masterClrMapping/>
  </p:clrMapOvr>
  <p:transition xmlns:p14="http://schemas.microsoft.com/office/powerpoint/2010/main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67" tIns="32133" rIns="64267" bIns="3213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40056"/>
      </p:ext>
    </p:extLst>
  </p:cSld>
  <p:clrMapOvr>
    <a:masterClrMapping/>
  </p:clrMapOvr>
  <p:transition xmlns:p14="http://schemas.microsoft.com/office/powerpoint/2010/main"/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marL="0" indent="0">
              <a:buNone/>
              <a:defRPr sz="1700" b="1"/>
            </a:lvl1pPr>
            <a:lvl2pPr marL="321142" indent="0">
              <a:buNone/>
              <a:defRPr sz="1400" b="1"/>
            </a:lvl2pPr>
            <a:lvl3pPr marL="642288" indent="0">
              <a:buNone/>
              <a:defRPr sz="1300" b="1"/>
            </a:lvl3pPr>
            <a:lvl4pPr marL="963431" indent="0">
              <a:buNone/>
              <a:defRPr sz="1100" b="1"/>
            </a:lvl4pPr>
            <a:lvl5pPr marL="1284579" indent="0">
              <a:buNone/>
              <a:defRPr sz="1100" b="1"/>
            </a:lvl5pPr>
            <a:lvl6pPr marL="1605724" indent="0">
              <a:buNone/>
              <a:defRPr sz="1100" b="1"/>
            </a:lvl6pPr>
            <a:lvl7pPr marL="1926868" indent="0">
              <a:buNone/>
              <a:defRPr sz="1100" b="1"/>
            </a:lvl7pPr>
            <a:lvl8pPr marL="2248016" indent="0">
              <a:buNone/>
              <a:defRPr sz="1100" b="1"/>
            </a:lvl8pPr>
            <a:lvl9pPr marL="256916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marL="0" indent="0">
              <a:buNone/>
              <a:defRPr sz="1700" b="1"/>
            </a:lvl1pPr>
            <a:lvl2pPr marL="321142" indent="0">
              <a:buNone/>
              <a:defRPr sz="1400" b="1"/>
            </a:lvl2pPr>
            <a:lvl3pPr marL="642288" indent="0">
              <a:buNone/>
              <a:defRPr sz="1300" b="1"/>
            </a:lvl3pPr>
            <a:lvl4pPr marL="963431" indent="0">
              <a:buNone/>
              <a:defRPr sz="1100" b="1"/>
            </a:lvl4pPr>
            <a:lvl5pPr marL="1284579" indent="0">
              <a:buNone/>
              <a:defRPr sz="1100" b="1"/>
            </a:lvl5pPr>
            <a:lvl6pPr marL="1605724" indent="0">
              <a:buNone/>
              <a:defRPr sz="1100" b="1"/>
            </a:lvl6pPr>
            <a:lvl7pPr marL="1926868" indent="0">
              <a:buNone/>
              <a:defRPr sz="1100" b="1"/>
            </a:lvl7pPr>
            <a:lvl8pPr marL="2248016" indent="0">
              <a:buNone/>
              <a:defRPr sz="1100" b="1"/>
            </a:lvl8pPr>
            <a:lvl9pPr marL="256916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42924"/>
      </p:ext>
    </p:extLst>
  </p:cSld>
  <p:clrMapOvr>
    <a:masterClrMapping/>
  </p:clrMapOvr>
  <p:transition xmlns:p14="http://schemas.microsoft.com/office/powerpoint/2010/main"/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020706"/>
      </p:ext>
    </p:extLst>
  </p:cSld>
  <p:clrMapOvr>
    <a:masterClrMapping/>
  </p:clrMapOvr>
  <p:transition xmlns:p14="http://schemas.microsoft.com/office/powerpoint/2010/main"/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225566"/>
      </p:ext>
    </p:extLst>
  </p:cSld>
  <p:clrMapOvr>
    <a:masterClrMapping/>
  </p:clrMapOvr>
  <p:transition xmlns:p14="http://schemas.microsoft.com/office/powerpoint/2010/main"/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6" y="273492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6" y="1435448"/>
            <a:ext cx="3008189" cy="4690318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>
              <a:buNone/>
              <a:defRPr sz="1000"/>
            </a:lvl1pPr>
            <a:lvl2pPr marL="321142" indent="0">
              <a:buNone/>
              <a:defRPr sz="800"/>
            </a:lvl2pPr>
            <a:lvl3pPr marL="642288" indent="0">
              <a:buNone/>
              <a:defRPr sz="700"/>
            </a:lvl3pPr>
            <a:lvl4pPr marL="963431" indent="0">
              <a:buNone/>
              <a:defRPr sz="600"/>
            </a:lvl4pPr>
            <a:lvl5pPr marL="1284579" indent="0">
              <a:buNone/>
              <a:defRPr sz="600"/>
            </a:lvl5pPr>
            <a:lvl6pPr marL="1605724" indent="0">
              <a:buNone/>
              <a:defRPr sz="600"/>
            </a:lvl6pPr>
            <a:lvl7pPr marL="1926868" indent="0">
              <a:buNone/>
              <a:defRPr sz="600"/>
            </a:lvl7pPr>
            <a:lvl8pPr marL="2248016" indent="0">
              <a:buNone/>
              <a:defRPr sz="600"/>
            </a:lvl8pPr>
            <a:lvl9pPr marL="256916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6769379"/>
      </p:ext>
    </p:extLst>
  </p:cSld>
  <p:clrMapOvr>
    <a:masterClrMapping/>
  </p:clrMapOvr>
  <p:transition xmlns:p14="http://schemas.microsoft.com/office/powerpoint/2010/main"/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4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4" y="612800"/>
            <a:ext cx="5486177" cy="4114354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>
              <a:buNone/>
              <a:defRPr sz="2200"/>
            </a:lvl1pPr>
            <a:lvl2pPr marL="321142" indent="0">
              <a:buNone/>
              <a:defRPr sz="2000"/>
            </a:lvl2pPr>
            <a:lvl3pPr marL="642288" indent="0">
              <a:buNone/>
              <a:defRPr sz="1700"/>
            </a:lvl3pPr>
            <a:lvl4pPr marL="963431" indent="0">
              <a:buNone/>
              <a:defRPr sz="1400"/>
            </a:lvl4pPr>
            <a:lvl5pPr marL="1284579" indent="0">
              <a:buNone/>
              <a:defRPr sz="1400"/>
            </a:lvl5pPr>
            <a:lvl6pPr marL="1605724" indent="0">
              <a:buNone/>
              <a:defRPr sz="1400"/>
            </a:lvl6pPr>
            <a:lvl7pPr marL="1926868" indent="0">
              <a:buNone/>
              <a:defRPr sz="1400"/>
            </a:lvl7pPr>
            <a:lvl8pPr marL="2248016" indent="0">
              <a:buNone/>
              <a:defRPr sz="1400"/>
            </a:lvl8pPr>
            <a:lvl9pPr marL="2569160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4" y="5367860"/>
            <a:ext cx="5486177" cy="804788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>
              <a:buNone/>
              <a:defRPr sz="1000"/>
            </a:lvl1pPr>
            <a:lvl2pPr marL="321142" indent="0">
              <a:buNone/>
              <a:defRPr sz="800"/>
            </a:lvl2pPr>
            <a:lvl3pPr marL="642288" indent="0">
              <a:buNone/>
              <a:defRPr sz="700"/>
            </a:lvl3pPr>
            <a:lvl4pPr marL="963431" indent="0">
              <a:buNone/>
              <a:defRPr sz="600"/>
            </a:lvl4pPr>
            <a:lvl5pPr marL="1284579" indent="0">
              <a:buNone/>
              <a:defRPr sz="600"/>
            </a:lvl5pPr>
            <a:lvl6pPr marL="1605724" indent="0">
              <a:buNone/>
              <a:defRPr sz="600"/>
            </a:lvl6pPr>
            <a:lvl7pPr marL="1926868" indent="0">
              <a:buNone/>
              <a:defRPr sz="600"/>
            </a:lvl7pPr>
            <a:lvl8pPr marL="2248016" indent="0">
              <a:buNone/>
              <a:defRPr sz="600"/>
            </a:lvl8pPr>
            <a:lvl9pPr marL="256916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3524246"/>
      </p:ext>
    </p:extLst>
  </p:cSld>
  <p:clrMapOvr>
    <a:masterClrMapping/>
  </p:clrMapOvr>
  <p:transition xmlns:p14="http://schemas.microsoft.com/office/powerpoint/2010/main"/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6"/>
            <a:ext cx="8228707" cy="4525119"/>
          </a:xfrm>
          <a:prstGeom prst="rect">
            <a:avLst/>
          </a:prstGeom>
        </p:spPr>
        <p:txBody>
          <a:bodyPr vert="eaVert" lIns="64229" tIns="32113" rIns="64229" bIns="3211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36879"/>
      </p:ext>
    </p:extLst>
  </p:cSld>
  <p:clrMapOvr>
    <a:masterClrMapping/>
  </p:clrMapOvr>
  <p:transition xmlns:p14="http://schemas.microsoft.com/office/powerpoint/2010/main"/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59471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5947172"/>
          </a:xfrm>
          <a:prstGeom prst="rect">
            <a:avLst/>
          </a:prstGeom>
        </p:spPr>
        <p:txBody>
          <a:bodyPr vert="eaVert" lIns="64229" tIns="32113" rIns="64229" bIns="3211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64001"/>
      </p:ext>
    </p:extLst>
  </p:cSld>
  <p:clrMapOvr>
    <a:masterClrMapping/>
  </p:clrMapOvr>
  <p:transition xmlns:p14="http://schemas.microsoft.com/office/powerpoint/2010/main"/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7"/>
            <a:ext cx="6400354" cy="1752451"/>
          </a:xfrm>
          <a:prstGeom prst="rect">
            <a:avLst/>
          </a:prstGeom>
        </p:spPr>
        <p:txBody>
          <a:bodyPr vert="horz" lIns="64225" tIns="32111" rIns="64225" bIns="32111"/>
          <a:lstStyle>
            <a:lvl1pPr marL="0" indent="0" algn="ctr">
              <a:buNone/>
              <a:defRPr/>
            </a:lvl1pPr>
            <a:lvl2pPr marL="321125" indent="0" algn="ctr">
              <a:buNone/>
              <a:defRPr/>
            </a:lvl2pPr>
            <a:lvl3pPr marL="642255" indent="0" algn="ctr">
              <a:buNone/>
              <a:defRPr/>
            </a:lvl3pPr>
            <a:lvl4pPr marL="963382" indent="0" algn="ctr">
              <a:buNone/>
              <a:defRPr/>
            </a:lvl4pPr>
            <a:lvl5pPr marL="1284513" indent="0" algn="ctr">
              <a:buNone/>
              <a:defRPr/>
            </a:lvl5pPr>
            <a:lvl6pPr marL="1605642" indent="0" algn="ctr">
              <a:buNone/>
              <a:defRPr/>
            </a:lvl6pPr>
            <a:lvl7pPr marL="1926770" indent="0" algn="ctr">
              <a:buNone/>
              <a:defRPr/>
            </a:lvl7pPr>
            <a:lvl8pPr marL="2247901" indent="0" algn="ctr">
              <a:buNone/>
              <a:defRPr/>
            </a:lvl8pPr>
            <a:lvl9pPr marL="2569028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659121"/>
      </p:ext>
    </p:extLst>
  </p:cSld>
  <p:clrMapOvr>
    <a:masterClrMapping/>
  </p:clrMapOvr>
  <p:transition xmlns:p14="http://schemas.microsoft.com/office/powerpoint/2010/main"/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7"/>
            <a:ext cx="8228707" cy="4525119"/>
          </a:xfrm>
          <a:prstGeom prst="rect">
            <a:avLst/>
          </a:prstGeom>
        </p:spPr>
        <p:txBody>
          <a:bodyPr vert="horz" lIns="64225" tIns="32111" rIns="64225" bIns="3211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925727"/>
      </p:ext>
    </p:extLst>
  </p:cSld>
  <p:clrMapOvr>
    <a:masterClrMapping/>
  </p:clrMapOvr>
  <p:transition xmlns:p14="http://schemas.microsoft.com/office/powerpoint/2010/main"/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25" tIns="32111" rIns="64225" bIns="32111" anchor="b"/>
          <a:lstStyle>
            <a:lvl1pPr marL="0" indent="0">
              <a:buNone/>
              <a:defRPr sz="1400"/>
            </a:lvl1pPr>
            <a:lvl2pPr marL="321125" indent="0">
              <a:buNone/>
              <a:defRPr sz="1300"/>
            </a:lvl2pPr>
            <a:lvl3pPr marL="642255" indent="0">
              <a:buNone/>
              <a:defRPr sz="1100"/>
            </a:lvl3pPr>
            <a:lvl4pPr marL="963382" indent="0">
              <a:buNone/>
              <a:defRPr sz="1000"/>
            </a:lvl4pPr>
            <a:lvl5pPr marL="1284513" indent="0">
              <a:buNone/>
              <a:defRPr sz="1000"/>
            </a:lvl5pPr>
            <a:lvl6pPr marL="1605642" indent="0">
              <a:buNone/>
              <a:defRPr sz="1000"/>
            </a:lvl6pPr>
            <a:lvl7pPr marL="1926770" indent="0">
              <a:buNone/>
              <a:defRPr sz="1000"/>
            </a:lvl7pPr>
            <a:lvl8pPr marL="2247901" indent="0">
              <a:buNone/>
              <a:defRPr sz="1000"/>
            </a:lvl8pPr>
            <a:lvl9pPr marL="256902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2270487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4" y="3705820"/>
            <a:ext cx="4268391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1" y="3705820"/>
            <a:ext cx="4268391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31697"/>
      </p:ext>
    </p:extLst>
  </p:cSld>
  <p:clrMapOvr>
    <a:masterClrMapping/>
  </p:clrMapOvr>
  <p:transition xmlns:p14="http://schemas.microsoft.com/office/powerpoint/2010/main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7573675"/>
      </p:ext>
    </p:extLst>
  </p:cSld>
  <p:clrMapOvr>
    <a:masterClrMapping/>
  </p:clrMapOvr>
  <p:transition xmlns:p14="http://schemas.microsoft.com/office/powerpoint/2010/main"/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7"/>
            <a:ext cx="4060775" cy="4525119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7"/>
            <a:ext cx="4060775" cy="4525119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16912"/>
      </p:ext>
    </p:extLst>
  </p:cSld>
  <p:clrMapOvr>
    <a:masterClrMapping/>
  </p:clrMapOvr>
  <p:transition xmlns:p14="http://schemas.microsoft.com/office/powerpoint/2010/main"/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25" tIns="32111" rIns="64225" bIns="32111" anchor="b"/>
          <a:lstStyle>
            <a:lvl1pPr marL="0" indent="0">
              <a:buNone/>
              <a:defRPr sz="1700" b="1"/>
            </a:lvl1pPr>
            <a:lvl2pPr marL="321125" indent="0">
              <a:buNone/>
              <a:defRPr sz="1400" b="1"/>
            </a:lvl2pPr>
            <a:lvl3pPr marL="642255" indent="0">
              <a:buNone/>
              <a:defRPr sz="1300" b="1"/>
            </a:lvl3pPr>
            <a:lvl4pPr marL="963382" indent="0">
              <a:buNone/>
              <a:defRPr sz="1100" b="1"/>
            </a:lvl4pPr>
            <a:lvl5pPr marL="1284513" indent="0">
              <a:buNone/>
              <a:defRPr sz="1100" b="1"/>
            </a:lvl5pPr>
            <a:lvl6pPr marL="1605642" indent="0">
              <a:buNone/>
              <a:defRPr sz="1100" b="1"/>
            </a:lvl6pPr>
            <a:lvl7pPr marL="1926770" indent="0">
              <a:buNone/>
              <a:defRPr sz="1100" b="1"/>
            </a:lvl7pPr>
            <a:lvl8pPr marL="2247901" indent="0">
              <a:buNone/>
              <a:defRPr sz="1100" b="1"/>
            </a:lvl8pPr>
            <a:lvl9pPr marL="256902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25" tIns="32111" rIns="64225" bIns="32111" anchor="b"/>
          <a:lstStyle>
            <a:lvl1pPr marL="0" indent="0">
              <a:buNone/>
              <a:defRPr sz="1700" b="1"/>
            </a:lvl1pPr>
            <a:lvl2pPr marL="321125" indent="0">
              <a:buNone/>
              <a:defRPr sz="1400" b="1"/>
            </a:lvl2pPr>
            <a:lvl3pPr marL="642255" indent="0">
              <a:buNone/>
              <a:defRPr sz="1300" b="1"/>
            </a:lvl3pPr>
            <a:lvl4pPr marL="963382" indent="0">
              <a:buNone/>
              <a:defRPr sz="1100" b="1"/>
            </a:lvl4pPr>
            <a:lvl5pPr marL="1284513" indent="0">
              <a:buNone/>
              <a:defRPr sz="1100" b="1"/>
            </a:lvl5pPr>
            <a:lvl6pPr marL="1605642" indent="0">
              <a:buNone/>
              <a:defRPr sz="1100" b="1"/>
            </a:lvl6pPr>
            <a:lvl7pPr marL="1926770" indent="0">
              <a:buNone/>
              <a:defRPr sz="1100" b="1"/>
            </a:lvl7pPr>
            <a:lvl8pPr marL="2247901" indent="0">
              <a:buNone/>
              <a:defRPr sz="1100" b="1"/>
            </a:lvl8pPr>
            <a:lvl9pPr marL="256902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51944"/>
      </p:ext>
    </p:extLst>
  </p:cSld>
  <p:clrMapOvr>
    <a:masterClrMapping/>
  </p:clrMapOvr>
  <p:transition xmlns:p14="http://schemas.microsoft.com/office/powerpoint/2010/main"/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624635"/>
      </p:ext>
    </p:extLst>
  </p:cSld>
  <p:clrMapOvr>
    <a:masterClrMapping/>
  </p:clrMapOvr>
  <p:transition xmlns:p14="http://schemas.microsoft.com/office/powerpoint/2010/main"/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4923633"/>
      </p:ext>
    </p:extLst>
  </p:cSld>
  <p:clrMapOvr>
    <a:masterClrMapping/>
  </p:clrMapOvr>
  <p:transition xmlns:p14="http://schemas.microsoft.com/office/powerpoint/2010/main"/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7" y="273493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25" tIns="32111" rIns="64225" bIns="32111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7" y="1435448"/>
            <a:ext cx="3008189" cy="4690318"/>
          </a:xfrm>
          <a:prstGeom prst="rect">
            <a:avLst/>
          </a:prstGeom>
        </p:spPr>
        <p:txBody>
          <a:bodyPr vert="horz" lIns="64225" tIns="32111" rIns="64225" bIns="32111"/>
          <a:lstStyle>
            <a:lvl1pPr marL="0" indent="0">
              <a:buNone/>
              <a:defRPr sz="1000"/>
            </a:lvl1pPr>
            <a:lvl2pPr marL="321125" indent="0">
              <a:buNone/>
              <a:defRPr sz="800"/>
            </a:lvl2pPr>
            <a:lvl3pPr marL="642255" indent="0">
              <a:buNone/>
              <a:defRPr sz="700"/>
            </a:lvl3pPr>
            <a:lvl4pPr marL="963382" indent="0">
              <a:buNone/>
              <a:defRPr sz="600"/>
            </a:lvl4pPr>
            <a:lvl5pPr marL="1284513" indent="0">
              <a:buNone/>
              <a:defRPr sz="600"/>
            </a:lvl5pPr>
            <a:lvl6pPr marL="1605642" indent="0">
              <a:buNone/>
              <a:defRPr sz="600"/>
            </a:lvl6pPr>
            <a:lvl7pPr marL="1926770" indent="0">
              <a:buNone/>
              <a:defRPr sz="600"/>
            </a:lvl7pPr>
            <a:lvl8pPr marL="2247901" indent="0">
              <a:buNone/>
              <a:defRPr sz="600"/>
            </a:lvl8pPr>
            <a:lvl9pPr marL="256902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6828505"/>
      </p:ext>
    </p:extLst>
  </p:cSld>
  <p:clrMapOvr>
    <a:masterClrMapping/>
  </p:clrMapOvr>
  <p:transition xmlns:p14="http://schemas.microsoft.com/office/powerpoint/2010/main"/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5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5" y="612800"/>
            <a:ext cx="5486177" cy="4114354"/>
          </a:xfrm>
          <a:prstGeom prst="rect">
            <a:avLst/>
          </a:prstGeom>
        </p:spPr>
        <p:txBody>
          <a:bodyPr vert="horz" lIns="64225" tIns="32111" rIns="64225" bIns="32111"/>
          <a:lstStyle>
            <a:lvl1pPr marL="0" indent="0">
              <a:buNone/>
              <a:defRPr sz="2200"/>
            </a:lvl1pPr>
            <a:lvl2pPr marL="321125" indent="0">
              <a:buNone/>
              <a:defRPr sz="2000"/>
            </a:lvl2pPr>
            <a:lvl3pPr marL="642255" indent="0">
              <a:buNone/>
              <a:defRPr sz="1700"/>
            </a:lvl3pPr>
            <a:lvl4pPr marL="963382" indent="0">
              <a:buNone/>
              <a:defRPr sz="1400"/>
            </a:lvl4pPr>
            <a:lvl5pPr marL="1284513" indent="0">
              <a:buNone/>
              <a:defRPr sz="1400"/>
            </a:lvl5pPr>
            <a:lvl6pPr marL="1605642" indent="0">
              <a:buNone/>
              <a:defRPr sz="1400"/>
            </a:lvl6pPr>
            <a:lvl7pPr marL="1926770" indent="0">
              <a:buNone/>
              <a:defRPr sz="1400"/>
            </a:lvl7pPr>
            <a:lvl8pPr marL="2247901" indent="0">
              <a:buNone/>
              <a:defRPr sz="1400"/>
            </a:lvl8pPr>
            <a:lvl9pPr marL="2569028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5" y="5367860"/>
            <a:ext cx="5486177" cy="804788"/>
          </a:xfrm>
          <a:prstGeom prst="rect">
            <a:avLst/>
          </a:prstGeom>
        </p:spPr>
        <p:txBody>
          <a:bodyPr vert="horz" lIns="64225" tIns="32111" rIns="64225" bIns="32111"/>
          <a:lstStyle>
            <a:lvl1pPr marL="0" indent="0">
              <a:buNone/>
              <a:defRPr sz="1000"/>
            </a:lvl1pPr>
            <a:lvl2pPr marL="321125" indent="0">
              <a:buNone/>
              <a:defRPr sz="800"/>
            </a:lvl2pPr>
            <a:lvl3pPr marL="642255" indent="0">
              <a:buNone/>
              <a:defRPr sz="700"/>
            </a:lvl3pPr>
            <a:lvl4pPr marL="963382" indent="0">
              <a:buNone/>
              <a:defRPr sz="600"/>
            </a:lvl4pPr>
            <a:lvl5pPr marL="1284513" indent="0">
              <a:buNone/>
              <a:defRPr sz="600"/>
            </a:lvl5pPr>
            <a:lvl6pPr marL="1605642" indent="0">
              <a:buNone/>
              <a:defRPr sz="600"/>
            </a:lvl6pPr>
            <a:lvl7pPr marL="1926770" indent="0">
              <a:buNone/>
              <a:defRPr sz="600"/>
            </a:lvl7pPr>
            <a:lvl8pPr marL="2247901" indent="0">
              <a:buNone/>
              <a:defRPr sz="600"/>
            </a:lvl8pPr>
            <a:lvl9pPr marL="256902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1643001"/>
      </p:ext>
    </p:extLst>
  </p:cSld>
  <p:clrMapOvr>
    <a:masterClrMapping/>
  </p:clrMapOvr>
  <p:transition xmlns:p14="http://schemas.microsoft.com/office/powerpoint/2010/main"/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7"/>
            <a:ext cx="8228707" cy="4525119"/>
          </a:xfrm>
          <a:prstGeom prst="rect">
            <a:avLst/>
          </a:prstGeom>
        </p:spPr>
        <p:txBody>
          <a:bodyPr vert="eaVert" lIns="64225" tIns="32111" rIns="64225" bIns="3211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78350"/>
      </p:ext>
    </p:extLst>
  </p:cSld>
  <p:clrMapOvr>
    <a:masterClrMapping/>
  </p:clrMapOvr>
  <p:transition xmlns:p14="http://schemas.microsoft.com/office/powerpoint/2010/main"/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59471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5947172"/>
          </a:xfrm>
          <a:prstGeom prst="rect">
            <a:avLst/>
          </a:prstGeom>
        </p:spPr>
        <p:txBody>
          <a:bodyPr vert="eaVert" lIns="64225" tIns="32111" rIns="64225" bIns="32111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62172"/>
      </p:ext>
    </p:extLst>
  </p:cSld>
  <p:clrMapOvr>
    <a:masterClrMapping/>
  </p:clrMapOvr>
  <p:transition xmlns:p14="http://schemas.microsoft.com/office/powerpoint/2010/main"/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8"/>
            <a:ext cx="6400354" cy="1752451"/>
          </a:xfrm>
          <a:prstGeom prst="rect">
            <a:avLst/>
          </a:prstGeom>
        </p:spPr>
        <p:txBody>
          <a:bodyPr vert="horz" lIns="64222" tIns="32109" rIns="64222" bIns="32109"/>
          <a:lstStyle>
            <a:lvl1pPr marL="0" indent="0" algn="ctr">
              <a:buNone/>
              <a:defRPr/>
            </a:lvl1pPr>
            <a:lvl2pPr marL="321109" indent="0" algn="ctr">
              <a:buNone/>
              <a:defRPr/>
            </a:lvl2pPr>
            <a:lvl3pPr marL="642222" indent="0" algn="ctr">
              <a:buNone/>
              <a:defRPr/>
            </a:lvl3pPr>
            <a:lvl4pPr marL="963333" indent="0" algn="ctr">
              <a:buNone/>
              <a:defRPr/>
            </a:lvl4pPr>
            <a:lvl5pPr marL="1284447" indent="0" algn="ctr">
              <a:buNone/>
              <a:defRPr/>
            </a:lvl5pPr>
            <a:lvl6pPr marL="1605560" indent="0" algn="ctr">
              <a:buNone/>
              <a:defRPr/>
            </a:lvl6pPr>
            <a:lvl7pPr marL="1926671" indent="0" algn="ctr">
              <a:buNone/>
              <a:defRPr/>
            </a:lvl7pPr>
            <a:lvl8pPr marL="2247786" indent="0" algn="ctr">
              <a:buNone/>
              <a:defRPr/>
            </a:lvl8pPr>
            <a:lvl9pPr marL="256889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608C179-66D1-BF4C-AB68-DD0E66AE2B9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921476"/>
      </p:ext>
    </p:extLst>
  </p:cSld>
  <p:clrMapOvr>
    <a:masterClrMapping/>
  </p:clrMapOvr>
  <p:transition xmlns:p14="http://schemas.microsoft.com/office/powerpoint/2010/main"/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8"/>
            <a:ext cx="8228707" cy="4525119"/>
          </a:xfrm>
          <a:prstGeom prst="rect">
            <a:avLst/>
          </a:prstGeom>
        </p:spPr>
        <p:txBody>
          <a:bodyPr vert="horz" lIns="64222" tIns="32109" rIns="64222" bIns="3210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E85D0F1-7B35-7E4F-87E7-BA5D0B19527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8660"/>
      </p:ext>
    </p:extLst>
  </p:cSld>
  <p:clrMapOvr>
    <a:masterClrMapping/>
  </p:clrMapOvr>
  <p:transition xmlns:p14="http://schemas.microsoft.com/office/powerpoint/2010/main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4" y="273480"/>
            <a:ext cx="3008189" cy="1161975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4" y="1435448"/>
            <a:ext cx="3008189" cy="4690318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>
              <a:buNone/>
              <a:defRPr sz="1000"/>
            </a:lvl1pPr>
            <a:lvl2pPr marL="321341" indent="0">
              <a:buNone/>
              <a:defRPr sz="800"/>
            </a:lvl2pPr>
            <a:lvl3pPr marL="642684" indent="0">
              <a:buNone/>
              <a:defRPr sz="700"/>
            </a:lvl3pPr>
            <a:lvl4pPr marL="964025" indent="0">
              <a:buNone/>
              <a:defRPr sz="600"/>
            </a:lvl4pPr>
            <a:lvl5pPr marL="1285368" indent="0">
              <a:buNone/>
              <a:defRPr sz="600"/>
            </a:lvl5pPr>
            <a:lvl6pPr marL="1606711" indent="0">
              <a:buNone/>
              <a:defRPr sz="600"/>
            </a:lvl6pPr>
            <a:lvl7pPr marL="1928052" indent="0">
              <a:buNone/>
              <a:defRPr sz="600"/>
            </a:lvl7pPr>
            <a:lvl8pPr marL="2249396" indent="0">
              <a:buNone/>
              <a:defRPr sz="600"/>
            </a:lvl8pPr>
            <a:lvl9pPr marL="257073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1913323"/>
      </p:ext>
    </p:extLst>
  </p:cSld>
  <p:clrMapOvr>
    <a:masterClrMapping/>
  </p:clrMapOvr>
  <p:transition xmlns:p14="http://schemas.microsoft.com/office/powerpoint/2010/main"/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22" tIns="32109" rIns="64222" bIns="32109" anchor="b"/>
          <a:lstStyle>
            <a:lvl1pPr marL="0" indent="0">
              <a:buNone/>
              <a:defRPr sz="1400"/>
            </a:lvl1pPr>
            <a:lvl2pPr marL="321109" indent="0">
              <a:buNone/>
              <a:defRPr sz="1300"/>
            </a:lvl2pPr>
            <a:lvl3pPr marL="642222" indent="0">
              <a:buNone/>
              <a:defRPr sz="1100"/>
            </a:lvl3pPr>
            <a:lvl4pPr marL="963333" indent="0">
              <a:buNone/>
              <a:defRPr sz="1000"/>
            </a:lvl4pPr>
            <a:lvl5pPr marL="1284447" indent="0">
              <a:buNone/>
              <a:defRPr sz="1000"/>
            </a:lvl5pPr>
            <a:lvl6pPr marL="1605560" indent="0">
              <a:buNone/>
              <a:defRPr sz="1000"/>
            </a:lvl6pPr>
            <a:lvl7pPr marL="1926671" indent="0">
              <a:buNone/>
              <a:defRPr sz="1000"/>
            </a:lvl7pPr>
            <a:lvl8pPr marL="2247786" indent="0">
              <a:buNone/>
              <a:defRPr sz="1000"/>
            </a:lvl8pPr>
            <a:lvl9pPr marL="256889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86ADAC-272C-1746-8A3B-5217CB0A53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946211"/>
      </p:ext>
    </p:extLst>
  </p:cSld>
  <p:clrMapOvr>
    <a:masterClrMapping/>
  </p:clrMapOvr>
  <p:transition xmlns:p14="http://schemas.microsoft.com/office/powerpoint/2010/main"/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8"/>
            <a:ext cx="4060775" cy="4525119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8"/>
            <a:ext cx="4060775" cy="4525119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94E02A1-B4BD-E54B-8BB2-001C951C823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01853"/>
      </p:ext>
    </p:extLst>
  </p:cSld>
  <p:clrMapOvr>
    <a:masterClrMapping/>
  </p:clrMapOvr>
  <p:transition xmlns:p14="http://schemas.microsoft.com/office/powerpoint/2010/main"/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22" tIns="32109" rIns="64222" bIns="32109" anchor="b"/>
          <a:lstStyle>
            <a:lvl1pPr marL="0" indent="0">
              <a:buNone/>
              <a:defRPr sz="1700" b="1"/>
            </a:lvl1pPr>
            <a:lvl2pPr marL="321109" indent="0">
              <a:buNone/>
              <a:defRPr sz="1400" b="1"/>
            </a:lvl2pPr>
            <a:lvl3pPr marL="642222" indent="0">
              <a:buNone/>
              <a:defRPr sz="1300" b="1"/>
            </a:lvl3pPr>
            <a:lvl4pPr marL="963333" indent="0">
              <a:buNone/>
              <a:defRPr sz="1100" b="1"/>
            </a:lvl4pPr>
            <a:lvl5pPr marL="1284447" indent="0">
              <a:buNone/>
              <a:defRPr sz="1100" b="1"/>
            </a:lvl5pPr>
            <a:lvl6pPr marL="1605560" indent="0">
              <a:buNone/>
              <a:defRPr sz="1100" b="1"/>
            </a:lvl6pPr>
            <a:lvl7pPr marL="1926671" indent="0">
              <a:buNone/>
              <a:defRPr sz="1100" b="1"/>
            </a:lvl7pPr>
            <a:lvl8pPr marL="2247786" indent="0">
              <a:buNone/>
              <a:defRPr sz="1100" b="1"/>
            </a:lvl8pPr>
            <a:lvl9pPr marL="256889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22" tIns="32109" rIns="64222" bIns="32109" anchor="b"/>
          <a:lstStyle>
            <a:lvl1pPr marL="0" indent="0">
              <a:buNone/>
              <a:defRPr sz="1700" b="1"/>
            </a:lvl1pPr>
            <a:lvl2pPr marL="321109" indent="0">
              <a:buNone/>
              <a:defRPr sz="1400" b="1"/>
            </a:lvl2pPr>
            <a:lvl3pPr marL="642222" indent="0">
              <a:buNone/>
              <a:defRPr sz="1300" b="1"/>
            </a:lvl3pPr>
            <a:lvl4pPr marL="963333" indent="0">
              <a:buNone/>
              <a:defRPr sz="1100" b="1"/>
            </a:lvl4pPr>
            <a:lvl5pPr marL="1284447" indent="0">
              <a:buNone/>
              <a:defRPr sz="1100" b="1"/>
            </a:lvl5pPr>
            <a:lvl6pPr marL="1605560" indent="0">
              <a:buNone/>
              <a:defRPr sz="1100" b="1"/>
            </a:lvl6pPr>
            <a:lvl7pPr marL="1926671" indent="0">
              <a:buNone/>
              <a:defRPr sz="1100" b="1"/>
            </a:lvl7pPr>
            <a:lvl8pPr marL="2247786" indent="0">
              <a:buNone/>
              <a:defRPr sz="1100" b="1"/>
            </a:lvl8pPr>
            <a:lvl9pPr marL="256889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3F6C66F-3EF1-0945-A394-90907FE863F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65484"/>
      </p:ext>
    </p:extLst>
  </p:cSld>
  <p:clrMapOvr>
    <a:masterClrMapping/>
  </p:clrMapOvr>
  <p:transition xmlns:p14="http://schemas.microsoft.com/office/powerpoint/2010/main"/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CE3C542-6BF4-AC41-854C-0B29AB5F965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655685"/>
      </p:ext>
    </p:extLst>
  </p:cSld>
  <p:clrMapOvr>
    <a:masterClrMapping/>
  </p:clrMapOvr>
  <p:transition xmlns:p14="http://schemas.microsoft.com/office/powerpoint/2010/main"/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C828AE7-F07A-BF4D-A762-89BF4728BA9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92707"/>
      </p:ext>
    </p:extLst>
  </p:cSld>
  <p:clrMapOvr>
    <a:masterClrMapping/>
  </p:clrMapOvr>
  <p:transition xmlns:p14="http://schemas.microsoft.com/office/powerpoint/2010/main"/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8" y="273494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22" tIns="32109" rIns="64222" bIns="32109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8" y="1435448"/>
            <a:ext cx="3008189" cy="4690318"/>
          </a:xfrm>
          <a:prstGeom prst="rect">
            <a:avLst/>
          </a:prstGeom>
        </p:spPr>
        <p:txBody>
          <a:bodyPr vert="horz" lIns="64222" tIns="32109" rIns="64222" bIns="32109"/>
          <a:lstStyle>
            <a:lvl1pPr marL="0" indent="0">
              <a:buNone/>
              <a:defRPr sz="1000"/>
            </a:lvl1pPr>
            <a:lvl2pPr marL="321109" indent="0">
              <a:buNone/>
              <a:defRPr sz="800"/>
            </a:lvl2pPr>
            <a:lvl3pPr marL="642222" indent="0">
              <a:buNone/>
              <a:defRPr sz="700"/>
            </a:lvl3pPr>
            <a:lvl4pPr marL="963333" indent="0">
              <a:buNone/>
              <a:defRPr sz="600"/>
            </a:lvl4pPr>
            <a:lvl5pPr marL="1284447" indent="0">
              <a:buNone/>
              <a:defRPr sz="600"/>
            </a:lvl5pPr>
            <a:lvl6pPr marL="1605560" indent="0">
              <a:buNone/>
              <a:defRPr sz="600"/>
            </a:lvl6pPr>
            <a:lvl7pPr marL="1926671" indent="0">
              <a:buNone/>
              <a:defRPr sz="600"/>
            </a:lvl7pPr>
            <a:lvl8pPr marL="2247786" indent="0">
              <a:buNone/>
              <a:defRPr sz="600"/>
            </a:lvl8pPr>
            <a:lvl9pPr marL="256889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DA51BF7-C041-054E-B2A0-661444C2C51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17559"/>
      </p:ext>
    </p:extLst>
  </p:cSld>
  <p:clrMapOvr>
    <a:masterClrMapping/>
  </p:clrMapOvr>
  <p:transition xmlns:p14="http://schemas.microsoft.com/office/powerpoint/2010/main"/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6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6" y="612800"/>
            <a:ext cx="5486177" cy="4114354"/>
          </a:xfrm>
          <a:prstGeom prst="rect">
            <a:avLst/>
          </a:prstGeom>
        </p:spPr>
        <p:txBody>
          <a:bodyPr vert="horz" lIns="64222" tIns="32109" rIns="64222" bIns="32109"/>
          <a:lstStyle>
            <a:lvl1pPr marL="0" indent="0">
              <a:buNone/>
              <a:defRPr sz="2200"/>
            </a:lvl1pPr>
            <a:lvl2pPr marL="321109" indent="0">
              <a:buNone/>
              <a:defRPr sz="2000"/>
            </a:lvl2pPr>
            <a:lvl3pPr marL="642222" indent="0">
              <a:buNone/>
              <a:defRPr sz="1700"/>
            </a:lvl3pPr>
            <a:lvl4pPr marL="963333" indent="0">
              <a:buNone/>
              <a:defRPr sz="1400"/>
            </a:lvl4pPr>
            <a:lvl5pPr marL="1284447" indent="0">
              <a:buNone/>
              <a:defRPr sz="1400"/>
            </a:lvl5pPr>
            <a:lvl6pPr marL="1605560" indent="0">
              <a:buNone/>
              <a:defRPr sz="1400"/>
            </a:lvl6pPr>
            <a:lvl7pPr marL="1926671" indent="0">
              <a:buNone/>
              <a:defRPr sz="1400"/>
            </a:lvl7pPr>
            <a:lvl8pPr marL="2247786" indent="0">
              <a:buNone/>
              <a:defRPr sz="1400"/>
            </a:lvl8pPr>
            <a:lvl9pPr marL="2568897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6" y="5367860"/>
            <a:ext cx="5486177" cy="804788"/>
          </a:xfrm>
          <a:prstGeom prst="rect">
            <a:avLst/>
          </a:prstGeom>
        </p:spPr>
        <p:txBody>
          <a:bodyPr vert="horz" lIns="64222" tIns="32109" rIns="64222" bIns="32109"/>
          <a:lstStyle>
            <a:lvl1pPr marL="0" indent="0">
              <a:buNone/>
              <a:defRPr sz="1000"/>
            </a:lvl1pPr>
            <a:lvl2pPr marL="321109" indent="0">
              <a:buNone/>
              <a:defRPr sz="800"/>
            </a:lvl2pPr>
            <a:lvl3pPr marL="642222" indent="0">
              <a:buNone/>
              <a:defRPr sz="700"/>
            </a:lvl3pPr>
            <a:lvl4pPr marL="963333" indent="0">
              <a:buNone/>
              <a:defRPr sz="600"/>
            </a:lvl4pPr>
            <a:lvl5pPr marL="1284447" indent="0">
              <a:buNone/>
              <a:defRPr sz="600"/>
            </a:lvl5pPr>
            <a:lvl6pPr marL="1605560" indent="0">
              <a:buNone/>
              <a:defRPr sz="600"/>
            </a:lvl6pPr>
            <a:lvl7pPr marL="1926671" indent="0">
              <a:buNone/>
              <a:defRPr sz="600"/>
            </a:lvl7pPr>
            <a:lvl8pPr marL="2247786" indent="0">
              <a:buNone/>
              <a:defRPr sz="600"/>
            </a:lvl8pPr>
            <a:lvl9pPr marL="256889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82E9FA6-EE4F-E24F-A32B-B3268860BA8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991475"/>
      </p:ext>
    </p:extLst>
  </p:cSld>
  <p:clrMapOvr>
    <a:masterClrMapping/>
  </p:clrMapOvr>
  <p:transition xmlns:p14="http://schemas.microsoft.com/office/powerpoint/2010/main"/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8"/>
            <a:ext cx="8228707" cy="4525119"/>
          </a:xfrm>
          <a:prstGeom prst="rect">
            <a:avLst/>
          </a:prstGeom>
        </p:spPr>
        <p:txBody>
          <a:bodyPr vert="eaVert" lIns="64222" tIns="32109" rIns="64222" bIns="3210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6C1C4B3-E81C-0F4A-848B-4F4716937AB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4179"/>
      </p:ext>
    </p:extLst>
  </p:cSld>
  <p:clrMapOvr>
    <a:masterClrMapping/>
  </p:clrMapOvr>
  <p:transition xmlns:p14="http://schemas.microsoft.com/office/powerpoint/2010/main"/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59471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5947172"/>
          </a:xfrm>
          <a:prstGeom prst="rect">
            <a:avLst/>
          </a:prstGeom>
        </p:spPr>
        <p:txBody>
          <a:bodyPr vert="eaVert" lIns="64222" tIns="32109" rIns="64222" bIns="3210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070FEC7-6FB0-9E4B-9A05-9F55B91CCCC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85607"/>
      </p:ext>
    </p:extLst>
  </p:cSld>
  <p:clrMapOvr>
    <a:masterClrMapping/>
  </p:clrMapOvr>
  <p:transition xmlns:p14="http://schemas.microsoft.com/office/powerpoint/2010/main"/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47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457" indent="0" algn="ctr">
              <a:buNone/>
              <a:defRPr/>
            </a:lvl2pPr>
            <a:lvl3pPr marL="642915" indent="0" algn="ctr">
              <a:buNone/>
              <a:defRPr/>
            </a:lvl3pPr>
            <a:lvl4pPr marL="964372" indent="0" algn="ctr">
              <a:buNone/>
              <a:defRPr/>
            </a:lvl4pPr>
            <a:lvl5pPr marL="1285829" indent="0" algn="ctr">
              <a:buNone/>
              <a:defRPr/>
            </a:lvl5pPr>
            <a:lvl6pPr marL="1607287" indent="0" algn="ctr">
              <a:buNone/>
              <a:defRPr/>
            </a:lvl6pPr>
            <a:lvl7pPr marL="1928744" indent="0" algn="ctr">
              <a:buNone/>
              <a:defRPr/>
            </a:lvl7pPr>
            <a:lvl8pPr marL="2250201" indent="0" algn="ctr">
              <a:buNone/>
              <a:defRPr/>
            </a:lvl8pPr>
            <a:lvl9pPr marL="2571659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51607"/>
      </p:ext>
    </p:extLst>
  </p:cSld>
  <p:clrMapOvr>
    <a:masterClrMapping/>
  </p:clrMapOvr>
  <p:transition xmlns:p14="http://schemas.microsoft.com/office/powerpoint/2010/main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2" y="4800824"/>
            <a:ext cx="5486177" cy="567035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2" y="612800"/>
            <a:ext cx="5486177" cy="4114354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>
              <a:buNone/>
              <a:defRPr sz="2200"/>
            </a:lvl1pPr>
            <a:lvl2pPr marL="321341" indent="0">
              <a:buNone/>
              <a:defRPr sz="2000"/>
            </a:lvl2pPr>
            <a:lvl3pPr marL="642684" indent="0">
              <a:buNone/>
              <a:defRPr sz="1700"/>
            </a:lvl3pPr>
            <a:lvl4pPr marL="964025" indent="0">
              <a:buNone/>
              <a:defRPr sz="1400"/>
            </a:lvl4pPr>
            <a:lvl5pPr marL="1285368" indent="0">
              <a:buNone/>
              <a:defRPr sz="1400"/>
            </a:lvl5pPr>
            <a:lvl6pPr marL="1606711" indent="0">
              <a:buNone/>
              <a:defRPr sz="1400"/>
            </a:lvl6pPr>
            <a:lvl7pPr marL="1928052" indent="0">
              <a:buNone/>
              <a:defRPr sz="1400"/>
            </a:lvl7pPr>
            <a:lvl8pPr marL="2249396" indent="0">
              <a:buNone/>
              <a:defRPr sz="1400"/>
            </a:lvl8pPr>
            <a:lvl9pPr marL="2570738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2" y="5367860"/>
            <a:ext cx="5486177" cy="804788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>
              <a:buNone/>
              <a:defRPr sz="1000"/>
            </a:lvl1pPr>
            <a:lvl2pPr marL="321341" indent="0">
              <a:buNone/>
              <a:defRPr sz="800"/>
            </a:lvl2pPr>
            <a:lvl3pPr marL="642684" indent="0">
              <a:buNone/>
              <a:defRPr sz="700"/>
            </a:lvl3pPr>
            <a:lvl4pPr marL="964025" indent="0">
              <a:buNone/>
              <a:defRPr sz="600"/>
            </a:lvl4pPr>
            <a:lvl5pPr marL="1285368" indent="0">
              <a:buNone/>
              <a:defRPr sz="600"/>
            </a:lvl5pPr>
            <a:lvl6pPr marL="1606711" indent="0">
              <a:buNone/>
              <a:defRPr sz="600"/>
            </a:lvl6pPr>
            <a:lvl7pPr marL="1928052" indent="0">
              <a:buNone/>
              <a:defRPr sz="600"/>
            </a:lvl7pPr>
            <a:lvl8pPr marL="2249396" indent="0">
              <a:buNone/>
              <a:defRPr sz="600"/>
            </a:lvl8pPr>
            <a:lvl9pPr marL="257073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4604611"/>
      </p:ext>
    </p:extLst>
  </p:cSld>
  <p:clrMapOvr>
    <a:masterClrMapping/>
  </p:clrMapOvr>
  <p:transition xmlns:p14="http://schemas.microsoft.com/office/powerpoint/2010/main"/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63494"/>
      </p:ext>
    </p:extLst>
  </p:cSld>
  <p:clrMapOvr>
    <a:masterClrMapping/>
  </p:clrMapOvr>
  <p:transition xmlns:p14="http://schemas.microsoft.com/office/powerpoint/2010/main"/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1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457" indent="0">
              <a:buNone/>
              <a:defRPr sz="1300"/>
            </a:lvl2pPr>
            <a:lvl3pPr marL="642915" indent="0">
              <a:buNone/>
              <a:defRPr sz="1100"/>
            </a:lvl3pPr>
            <a:lvl4pPr marL="964372" indent="0">
              <a:buNone/>
              <a:defRPr sz="1000"/>
            </a:lvl4pPr>
            <a:lvl5pPr marL="1285829" indent="0">
              <a:buNone/>
              <a:defRPr sz="1000"/>
            </a:lvl5pPr>
            <a:lvl6pPr marL="1607287" indent="0">
              <a:buNone/>
              <a:defRPr sz="1000"/>
            </a:lvl6pPr>
            <a:lvl7pPr marL="1928744" indent="0">
              <a:buNone/>
              <a:defRPr sz="1000"/>
            </a:lvl7pPr>
            <a:lvl8pPr marL="2250201" indent="0">
              <a:buNone/>
              <a:defRPr sz="1000"/>
            </a:lvl8pPr>
            <a:lvl9pPr marL="257165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6328817"/>
      </p:ext>
    </p:extLst>
  </p:cSld>
  <p:clrMapOvr>
    <a:masterClrMapping/>
  </p:clrMapOvr>
  <p:transition xmlns:p14="http://schemas.microsoft.com/office/powerpoint/2010/main"/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1" y="3705820"/>
            <a:ext cx="4268391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8" y="3705820"/>
            <a:ext cx="4268391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31697"/>
      </p:ext>
    </p:extLst>
  </p:cSld>
  <p:clrMapOvr>
    <a:masterClrMapping/>
  </p:clrMapOvr>
  <p:transition xmlns:p14="http://schemas.microsoft.com/office/powerpoint/2010/main"/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57" indent="0">
              <a:buNone/>
              <a:defRPr sz="1400" b="1"/>
            </a:lvl2pPr>
            <a:lvl3pPr marL="642915" indent="0">
              <a:buNone/>
              <a:defRPr sz="1300" b="1"/>
            </a:lvl3pPr>
            <a:lvl4pPr marL="964372" indent="0">
              <a:buNone/>
              <a:defRPr sz="1100" b="1"/>
            </a:lvl4pPr>
            <a:lvl5pPr marL="1285829" indent="0">
              <a:buNone/>
              <a:defRPr sz="1100" b="1"/>
            </a:lvl5pPr>
            <a:lvl6pPr marL="1607287" indent="0">
              <a:buNone/>
              <a:defRPr sz="1100" b="1"/>
            </a:lvl6pPr>
            <a:lvl7pPr marL="1928744" indent="0">
              <a:buNone/>
              <a:defRPr sz="1100" b="1"/>
            </a:lvl7pPr>
            <a:lvl8pPr marL="2250201" indent="0">
              <a:buNone/>
              <a:defRPr sz="1100" b="1"/>
            </a:lvl8pPr>
            <a:lvl9pPr marL="257165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57" indent="0">
              <a:buNone/>
              <a:defRPr sz="1400" b="1"/>
            </a:lvl2pPr>
            <a:lvl3pPr marL="642915" indent="0">
              <a:buNone/>
              <a:defRPr sz="1300" b="1"/>
            </a:lvl3pPr>
            <a:lvl4pPr marL="964372" indent="0">
              <a:buNone/>
              <a:defRPr sz="1100" b="1"/>
            </a:lvl4pPr>
            <a:lvl5pPr marL="1285829" indent="0">
              <a:buNone/>
              <a:defRPr sz="1100" b="1"/>
            </a:lvl5pPr>
            <a:lvl6pPr marL="1607287" indent="0">
              <a:buNone/>
              <a:defRPr sz="1100" b="1"/>
            </a:lvl6pPr>
            <a:lvl7pPr marL="1928744" indent="0">
              <a:buNone/>
              <a:defRPr sz="1100" b="1"/>
            </a:lvl7pPr>
            <a:lvl8pPr marL="2250201" indent="0">
              <a:buNone/>
              <a:defRPr sz="1100" b="1"/>
            </a:lvl8pPr>
            <a:lvl9pPr marL="257165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75935"/>
      </p:ext>
    </p:extLst>
  </p:cSld>
  <p:clrMapOvr>
    <a:masterClrMapping/>
  </p:clrMapOvr>
  <p:transition xmlns:p14="http://schemas.microsoft.com/office/powerpoint/2010/main"/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79135"/>
      </p:ext>
    </p:extLst>
  </p:cSld>
  <p:clrMapOvr>
    <a:masterClrMapping/>
  </p:clrMapOvr>
  <p:transition xmlns:p14="http://schemas.microsoft.com/office/powerpoint/2010/main"/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07830"/>
      </p:ext>
    </p:extLst>
  </p:cSld>
  <p:clrMapOvr>
    <a:masterClrMapping/>
  </p:clrMapOvr>
  <p:transition xmlns:p14="http://schemas.microsoft.com/office/powerpoint/2010/main"/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3473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2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47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457" indent="0">
              <a:buNone/>
              <a:defRPr sz="800"/>
            </a:lvl2pPr>
            <a:lvl3pPr marL="642915" indent="0">
              <a:buNone/>
              <a:defRPr sz="700"/>
            </a:lvl3pPr>
            <a:lvl4pPr marL="964372" indent="0">
              <a:buNone/>
              <a:defRPr sz="600"/>
            </a:lvl4pPr>
            <a:lvl5pPr marL="1285829" indent="0">
              <a:buNone/>
              <a:defRPr sz="600"/>
            </a:lvl5pPr>
            <a:lvl6pPr marL="1607287" indent="0">
              <a:buNone/>
              <a:defRPr sz="600"/>
            </a:lvl6pPr>
            <a:lvl7pPr marL="1928744" indent="0">
              <a:buNone/>
              <a:defRPr sz="600"/>
            </a:lvl7pPr>
            <a:lvl8pPr marL="2250201" indent="0">
              <a:buNone/>
              <a:defRPr sz="600"/>
            </a:lvl8pPr>
            <a:lvl9pPr marL="257165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4477360"/>
      </p:ext>
    </p:extLst>
  </p:cSld>
  <p:clrMapOvr>
    <a:masterClrMapping/>
  </p:clrMapOvr>
  <p:transition xmlns:p14="http://schemas.microsoft.com/office/powerpoint/2010/main"/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5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5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457" indent="0">
              <a:buNone/>
              <a:defRPr sz="2000"/>
            </a:lvl2pPr>
            <a:lvl3pPr marL="642915" indent="0">
              <a:buNone/>
              <a:defRPr sz="1700"/>
            </a:lvl3pPr>
            <a:lvl4pPr marL="964372" indent="0">
              <a:buNone/>
              <a:defRPr sz="1400"/>
            </a:lvl4pPr>
            <a:lvl5pPr marL="1285829" indent="0">
              <a:buNone/>
              <a:defRPr sz="1400"/>
            </a:lvl5pPr>
            <a:lvl6pPr marL="1607287" indent="0">
              <a:buNone/>
              <a:defRPr sz="1400"/>
            </a:lvl6pPr>
            <a:lvl7pPr marL="1928744" indent="0">
              <a:buNone/>
              <a:defRPr sz="1400"/>
            </a:lvl7pPr>
            <a:lvl8pPr marL="2250201" indent="0">
              <a:buNone/>
              <a:defRPr sz="1400"/>
            </a:lvl8pPr>
            <a:lvl9pPr marL="2571659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5" y="5367859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457" indent="0">
              <a:buNone/>
              <a:defRPr sz="800"/>
            </a:lvl2pPr>
            <a:lvl3pPr marL="642915" indent="0">
              <a:buNone/>
              <a:defRPr sz="700"/>
            </a:lvl3pPr>
            <a:lvl4pPr marL="964372" indent="0">
              <a:buNone/>
              <a:defRPr sz="600"/>
            </a:lvl4pPr>
            <a:lvl5pPr marL="1285829" indent="0">
              <a:buNone/>
              <a:defRPr sz="600"/>
            </a:lvl5pPr>
            <a:lvl6pPr marL="1607287" indent="0">
              <a:buNone/>
              <a:defRPr sz="600"/>
            </a:lvl6pPr>
            <a:lvl7pPr marL="1928744" indent="0">
              <a:buNone/>
              <a:defRPr sz="600"/>
            </a:lvl7pPr>
            <a:lvl8pPr marL="2250201" indent="0">
              <a:buNone/>
              <a:defRPr sz="600"/>
            </a:lvl8pPr>
            <a:lvl9pPr marL="257165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2200081"/>
      </p:ext>
    </p:extLst>
  </p:cSld>
  <p:clrMapOvr>
    <a:masterClrMapping/>
  </p:clrMapOvr>
  <p:transition xmlns:p14="http://schemas.microsoft.com/office/powerpoint/2010/main"/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82735"/>
      </p:ext>
    </p:extLst>
  </p:cSld>
  <p:clrMapOvr>
    <a:masterClrMapping/>
  </p:clrMapOvr>
  <p:transition xmlns:p14="http://schemas.microsoft.com/office/powerpoint/2010/main"/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446609"/>
            <a:ext cx="2160984" cy="31700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446609"/>
            <a:ext cx="6375797" cy="31700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67807"/>
      </p:ext>
    </p:extLst>
  </p:cSld>
  <p:clrMapOvr>
    <a:masterClrMapping/>
  </p:clrMapOvr>
  <p:transition xmlns:p14="http://schemas.microsoft.com/office/powerpoint/2010/main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67" tIns="32133" rIns="64267" bIns="3213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4"/>
            <a:ext cx="8228707" cy="4525119"/>
          </a:xfrm>
          <a:prstGeom prst="rect">
            <a:avLst/>
          </a:prstGeom>
        </p:spPr>
        <p:txBody>
          <a:bodyPr vert="eaVert" lIns="64267" tIns="32133" rIns="64267" bIns="3213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28521"/>
      </p:ext>
    </p:extLst>
  </p:cSld>
  <p:clrMapOvr>
    <a:masterClrMapping/>
  </p:clrMapOvr>
  <p:transition xmlns:p14="http://schemas.microsoft.com/office/powerpoint/2010/main"/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49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424" indent="0" algn="ctr">
              <a:buNone/>
              <a:defRPr/>
            </a:lvl2pPr>
            <a:lvl3pPr marL="642849" indent="0" algn="ctr">
              <a:buNone/>
              <a:defRPr/>
            </a:lvl3pPr>
            <a:lvl4pPr marL="964274" indent="0" algn="ctr">
              <a:buNone/>
              <a:defRPr/>
            </a:lvl4pPr>
            <a:lvl5pPr marL="1285697" indent="0" algn="ctr">
              <a:buNone/>
              <a:defRPr/>
            </a:lvl5pPr>
            <a:lvl6pPr marL="1607123" indent="0" algn="ctr">
              <a:buNone/>
              <a:defRPr/>
            </a:lvl6pPr>
            <a:lvl7pPr marL="1928546" indent="0" algn="ctr">
              <a:buNone/>
              <a:defRPr/>
            </a:lvl7pPr>
            <a:lvl8pPr marL="2249971" indent="0" algn="ctr">
              <a:buNone/>
              <a:defRPr/>
            </a:lvl8pPr>
            <a:lvl9pPr marL="257139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7217"/>
      </p:ext>
    </p:extLst>
  </p:cSld>
  <p:clrMapOvr>
    <a:masterClrMapping/>
  </p:clrMapOvr>
  <p:transition xmlns:p14="http://schemas.microsoft.com/office/powerpoint/2010/main"/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72582"/>
      </p:ext>
    </p:extLst>
  </p:cSld>
  <p:clrMapOvr>
    <a:masterClrMapping/>
  </p:clrMapOvr>
  <p:transition xmlns:p14="http://schemas.microsoft.com/office/powerpoint/2010/main"/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424" indent="0">
              <a:buNone/>
              <a:defRPr sz="1300"/>
            </a:lvl2pPr>
            <a:lvl3pPr marL="642849" indent="0">
              <a:buNone/>
              <a:defRPr sz="1100"/>
            </a:lvl3pPr>
            <a:lvl4pPr marL="964274" indent="0">
              <a:buNone/>
              <a:defRPr sz="1000"/>
            </a:lvl4pPr>
            <a:lvl5pPr marL="1285697" indent="0">
              <a:buNone/>
              <a:defRPr sz="1000"/>
            </a:lvl5pPr>
            <a:lvl6pPr marL="1607123" indent="0">
              <a:buNone/>
              <a:defRPr sz="1000"/>
            </a:lvl6pPr>
            <a:lvl7pPr marL="1928546" indent="0">
              <a:buNone/>
              <a:defRPr sz="1000"/>
            </a:lvl7pPr>
            <a:lvl8pPr marL="2249971" indent="0">
              <a:buNone/>
              <a:defRPr sz="1000"/>
            </a:lvl8pPr>
            <a:lvl9pPr marL="2571396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1662205"/>
      </p:ext>
    </p:extLst>
  </p:cSld>
  <p:clrMapOvr>
    <a:masterClrMapping/>
  </p:clrMapOvr>
  <p:transition xmlns:p14="http://schemas.microsoft.com/office/powerpoint/2010/main"/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3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0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51193"/>
      </p:ext>
    </p:extLst>
  </p:cSld>
  <p:clrMapOvr>
    <a:masterClrMapping/>
  </p:clrMapOvr>
  <p:transition xmlns:p14="http://schemas.microsoft.com/office/powerpoint/2010/main"/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24" indent="0">
              <a:buNone/>
              <a:defRPr sz="1400" b="1"/>
            </a:lvl2pPr>
            <a:lvl3pPr marL="642849" indent="0">
              <a:buNone/>
              <a:defRPr sz="1300" b="1"/>
            </a:lvl3pPr>
            <a:lvl4pPr marL="964274" indent="0">
              <a:buNone/>
              <a:defRPr sz="1100" b="1"/>
            </a:lvl4pPr>
            <a:lvl5pPr marL="1285697" indent="0">
              <a:buNone/>
              <a:defRPr sz="1100" b="1"/>
            </a:lvl5pPr>
            <a:lvl6pPr marL="1607123" indent="0">
              <a:buNone/>
              <a:defRPr sz="1100" b="1"/>
            </a:lvl6pPr>
            <a:lvl7pPr marL="1928546" indent="0">
              <a:buNone/>
              <a:defRPr sz="1100" b="1"/>
            </a:lvl7pPr>
            <a:lvl8pPr marL="2249971" indent="0">
              <a:buNone/>
              <a:defRPr sz="1100" b="1"/>
            </a:lvl8pPr>
            <a:lvl9pPr marL="257139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24" indent="0">
              <a:buNone/>
              <a:defRPr sz="1400" b="1"/>
            </a:lvl2pPr>
            <a:lvl3pPr marL="642849" indent="0">
              <a:buNone/>
              <a:defRPr sz="1300" b="1"/>
            </a:lvl3pPr>
            <a:lvl4pPr marL="964274" indent="0">
              <a:buNone/>
              <a:defRPr sz="1100" b="1"/>
            </a:lvl4pPr>
            <a:lvl5pPr marL="1285697" indent="0">
              <a:buNone/>
              <a:defRPr sz="1100" b="1"/>
            </a:lvl5pPr>
            <a:lvl6pPr marL="1607123" indent="0">
              <a:buNone/>
              <a:defRPr sz="1100" b="1"/>
            </a:lvl6pPr>
            <a:lvl7pPr marL="1928546" indent="0">
              <a:buNone/>
              <a:defRPr sz="1100" b="1"/>
            </a:lvl7pPr>
            <a:lvl8pPr marL="2249971" indent="0">
              <a:buNone/>
              <a:defRPr sz="1100" b="1"/>
            </a:lvl8pPr>
            <a:lvl9pPr marL="257139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555767"/>
      </p:ext>
    </p:extLst>
  </p:cSld>
  <p:clrMapOvr>
    <a:masterClrMapping/>
  </p:clrMapOvr>
  <p:transition xmlns:p14="http://schemas.microsoft.com/office/powerpoint/2010/main"/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48514"/>
      </p:ext>
    </p:extLst>
  </p:cSld>
  <p:clrMapOvr>
    <a:masterClrMapping/>
  </p:clrMapOvr>
  <p:transition xmlns:p14="http://schemas.microsoft.com/office/powerpoint/2010/main"/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514818"/>
      </p:ext>
    </p:extLst>
  </p:cSld>
  <p:clrMapOvr>
    <a:masterClrMapping/>
  </p:clrMapOvr>
  <p:transition xmlns:p14="http://schemas.microsoft.com/office/powerpoint/2010/main"/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9" y="273475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49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424" indent="0">
              <a:buNone/>
              <a:defRPr sz="800"/>
            </a:lvl2pPr>
            <a:lvl3pPr marL="642849" indent="0">
              <a:buNone/>
              <a:defRPr sz="700"/>
            </a:lvl3pPr>
            <a:lvl4pPr marL="964274" indent="0">
              <a:buNone/>
              <a:defRPr sz="600"/>
            </a:lvl4pPr>
            <a:lvl5pPr marL="1285697" indent="0">
              <a:buNone/>
              <a:defRPr sz="600"/>
            </a:lvl5pPr>
            <a:lvl6pPr marL="1607123" indent="0">
              <a:buNone/>
              <a:defRPr sz="600"/>
            </a:lvl6pPr>
            <a:lvl7pPr marL="1928546" indent="0">
              <a:buNone/>
              <a:defRPr sz="600"/>
            </a:lvl7pPr>
            <a:lvl8pPr marL="2249971" indent="0">
              <a:buNone/>
              <a:defRPr sz="600"/>
            </a:lvl8pPr>
            <a:lvl9pPr marL="257139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9007748"/>
      </p:ext>
    </p:extLst>
  </p:cSld>
  <p:clrMapOvr>
    <a:masterClrMapping/>
  </p:clrMapOvr>
  <p:transition xmlns:p14="http://schemas.microsoft.com/office/powerpoint/2010/main"/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7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7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424" indent="0">
              <a:buNone/>
              <a:defRPr sz="2000"/>
            </a:lvl2pPr>
            <a:lvl3pPr marL="642849" indent="0">
              <a:buNone/>
              <a:defRPr sz="1700"/>
            </a:lvl3pPr>
            <a:lvl4pPr marL="964274" indent="0">
              <a:buNone/>
              <a:defRPr sz="1400"/>
            </a:lvl4pPr>
            <a:lvl5pPr marL="1285697" indent="0">
              <a:buNone/>
              <a:defRPr sz="1400"/>
            </a:lvl5pPr>
            <a:lvl6pPr marL="1607123" indent="0">
              <a:buNone/>
              <a:defRPr sz="1400"/>
            </a:lvl6pPr>
            <a:lvl7pPr marL="1928546" indent="0">
              <a:buNone/>
              <a:defRPr sz="1400"/>
            </a:lvl7pPr>
            <a:lvl8pPr marL="2249971" indent="0">
              <a:buNone/>
              <a:defRPr sz="1400"/>
            </a:lvl8pPr>
            <a:lvl9pPr marL="2571396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7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424" indent="0">
              <a:buNone/>
              <a:defRPr sz="800"/>
            </a:lvl2pPr>
            <a:lvl3pPr marL="642849" indent="0">
              <a:buNone/>
              <a:defRPr sz="700"/>
            </a:lvl3pPr>
            <a:lvl4pPr marL="964274" indent="0">
              <a:buNone/>
              <a:defRPr sz="600"/>
            </a:lvl4pPr>
            <a:lvl5pPr marL="1285697" indent="0">
              <a:buNone/>
              <a:defRPr sz="600"/>
            </a:lvl5pPr>
            <a:lvl6pPr marL="1607123" indent="0">
              <a:buNone/>
              <a:defRPr sz="600"/>
            </a:lvl6pPr>
            <a:lvl7pPr marL="1928546" indent="0">
              <a:buNone/>
              <a:defRPr sz="600"/>
            </a:lvl7pPr>
            <a:lvl8pPr marL="2249971" indent="0">
              <a:buNone/>
              <a:defRPr sz="600"/>
            </a:lvl8pPr>
            <a:lvl9pPr marL="257139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80664228"/>
      </p:ext>
    </p:extLst>
  </p:cSld>
  <p:clrMapOvr>
    <a:masterClrMapping/>
  </p:clrMapOvr>
  <p:transition xmlns:p14="http://schemas.microsoft.com/office/powerpoint/2010/main"/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47731"/>
      </p:ext>
    </p:extLst>
  </p:cSld>
  <p:clrMapOvr>
    <a:masterClrMapping/>
  </p:clrMapOvr>
  <p:transition xmlns:p14="http://schemas.microsoft.com/office/powerpoint/2010/main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67" tIns="32133" rIns="64267" bIns="32133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67" tIns="32133" rIns="64267" bIns="3213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93580"/>
      </p:ext>
    </p:extLst>
  </p:cSld>
  <p:clrMapOvr>
    <a:masterClrMapping/>
  </p:clrMapOvr>
  <p:transition xmlns:p14="http://schemas.microsoft.com/office/powerpoint/2010/main"/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25429"/>
      </p:ext>
    </p:extLst>
  </p:cSld>
  <p:clrMapOvr>
    <a:masterClrMapping/>
  </p:clrMapOvr>
  <p:transition xmlns:p14="http://schemas.microsoft.com/office/powerpoint/2010/main"/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0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407" indent="0" algn="ctr">
              <a:buNone/>
              <a:defRPr/>
            </a:lvl2pPr>
            <a:lvl3pPr marL="642816" indent="0" algn="ctr">
              <a:buNone/>
              <a:defRPr/>
            </a:lvl3pPr>
            <a:lvl4pPr marL="964224" indent="0" algn="ctr">
              <a:buNone/>
              <a:defRPr/>
            </a:lvl4pPr>
            <a:lvl5pPr marL="1285631" indent="0" algn="ctr">
              <a:buNone/>
              <a:defRPr/>
            </a:lvl5pPr>
            <a:lvl6pPr marL="1607041" indent="0" algn="ctr">
              <a:buNone/>
              <a:defRPr/>
            </a:lvl6pPr>
            <a:lvl7pPr marL="1928447" indent="0" algn="ctr">
              <a:buNone/>
              <a:defRPr/>
            </a:lvl7pPr>
            <a:lvl8pPr marL="2249856" indent="0" algn="ctr">
              <a:buNone/>
              <a:defRPr/>
            </a:lvl8pPr>
            <a:lvl9pPr marL="2571264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001511"/>
      </p:ext>
    </p:extLst>
  </p:cSld>
  <p:clrMapOvr>
    <a:masterClrMapping/>
  </p:clrMapOvr>
  <p:transition xmlns:p14="http://schemas.microsoft.com/office/powerpoint/2010/main"/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72410"/>
      </p:ext>
    </p:extLst>
  </p:cSld>
  <p:clrMapOvr>
    <a:masterClrMapping/>
  </p:clrMapOvr>
  <p:transition xmlns:p14="http://schemas.microsoft.com/office/powerpoint/2010/main"/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407" indent="0">
              <a:buNone/>
              <a:defRPr sz="1300"/>
            </a:lvl2pPr>
            <a:lvl3pPr marL="642816" indent="0">
              <a:buNone/>
              <a:defRPr sz="1100"/>
            </a:lvl3pPr>
            <a:lvl4pPr marL="964224" indent="0">
              <a:buNone/>
              <a:defRPr sz="1000"/>
            </a:lvl4pPr>
            <a:lvl5pPr marL="1285631" indent="0">
              <a:buNone/>
              <a:defRPr sz="1000"/>
            </a:lvl5pPr>
            <a:lvl6pPr marL="1607041" indent="0">
              <a:buNone/>
              <a:defRPr sz="1000"/>
            </a:lvl6pPr>
            <a:lvl7pPr marL="1928447" indent="0">
              <a:buNone/>
              <a:defRPr sz="1000"/>
            </a:lvl7pPr>
            <a:lvl8pPr marL="2249856" indent="0">
              <a:buNone/>
              <a:defRPr sz="1000"/>
            </a:lvl8pPr>
            <a:lvl9pPr marL="2571264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38413847"/>
      </p:ext>
    </p:extLst>
  </p:cSld>
  <p:clrMapOvr>
    <a:masterClrMapping/>
  </p:clrMapOvr>
  <p:transition xmlns:p14="http://schemas.microsoft.com/office/powerpoint/2010/main"/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4" y="3429000"/>
            <a:ext cx="2018109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5300" y="3429000"/>
            <a:ext cx="2018109" cy="910828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649"/>
      </p:ext>
    </p:extLst>
  </p:cSld>
  <p:clrMapOvr>
    <a:masterClrMapping/>
  </p:clrMapOvr>
  <p:transition xmlns:p14="http://schemas.microsoft.com/office/powerpoint/2010/main"/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07" indent="0">
              <a:buNone/>
              <a:defRPr sz="1400" b="1"/>
            </a:lvl2pPr>
            <a:lvl3pPr marL="642816" indent="0">
              <a:buNone/>
              <a:defRPr sz="1300" b="1"/>
            </a:lvl3pPr>
            <a:lvl4pPr marL="964224" indent="0">
              <a:buNone/>
              <a:defRPr sz="1100" b="1"/>
            </a:lvl4pPr>
            <a:lvl5pPr marL="1285631" indent="0">
              <a:buNone/>
              <a:defRPr sz="1100" b="1"/>
            </a:lvl5pPr>
            <a:lvl6pPr marL="1607041" indent="0">
              <a:buNone/>
              <a:defRPr sz="1100" b="1"/>
            </a:lvl6pPr>
            <a:lvl7pPr marL="1928447" indent="0">
              <a:buNone/>
              <a:defRPr sz="1100" b="1"/>
            </a:lvl7pPr>
            <a:lvl8pPr marL="2249856" indent="0">
              <a:buNone/>
              <a:defRPr sz="1100" b="1"/>
            </a:lvl8pPr>
            <a:lvl9pPr marL="257126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07" indent="0">
              <a:buNone/>
              <a:defRPr sz="1400" b="1"/>
            </a:lvl2pPr>
            <a:lvl3pPr marL="642816" indent="0">
              <a:buNone/>
              <a:defRPr sz="1300" b="1"/>
            </a:lvl3pPr>
            <a:lvl4pPr marL="964224" indent="0">
              <a:buNone/>
              <a:defRPr sz="1100" b="1"/>
            </a:lvl4pPr>
            <a:lvl5pPr marL="1285631" indent="0">
              <a:buNone/>
              <a:defRPr sz="1100" b="1"/>
            </a:lvl5pPr>
            <a:lvl6pPr marL="1607041" indent="0">
              <a:buNone/>
              <a:defRPr sz="1100" b="1"/>
            </a:lvl6pPr>
            <a:lvl7pPr marL="1928447" indent="0">
              <a:buNone/>
              <a:defRPr sz="1100" b="1"/>
            </a:lvl7pPr>
            <a:lvl8pPr marL="2249856" indent="0">
              <a:buNone/>
              <a:defRPr sz="1100" b="1"/>
            </a:lvl8pPr>
            <a:lvl9pPr marL="257126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474761"/>
      </p:ext>
    </p:extLst>
  </p:cSld>
  <p:clrMapOvr>
    <a:masterClrMapping/>
  </p:clrMapOvr>
  <p:transition xmlns:p14="http://schemas.microsoft.com/office/powerpoint/2010/main"/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249301"/>
      </p:ext>
    </p:extLst>
  </p:cSld>
  <p:clrMapOvr>
    <a:masterClrMapping/>
  </p:clrMapOvr>
  <p:transition xmlns:p14="http://schemas.microsoft.com/office/powerpoint/2010/main"/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8219417"/>
      </p:ext>
    </p:extLst>
  </p:cSld>
  <p:clrMapOvr>
    <a:masterClrMapping/>
  </p:clrMapOvr>
  <p:transition xmlns:p14="http://schemas.microsoft.com/office/powerpoint/2010/main"/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0" y="273476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0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407" indent="0">
              <a:buNone/>
              <a:defRPr sz="800"/>
            </a:lvl2pPr>
            <a:lvl3pPr marL="642816" indent="0">
              <a:buNone/>
              <a:defRPr sz="700"/>
            </a:lvl3pPr>
            <a:lvl4pPr marL="964224" indent="0">
              <a:buNone/>
              <a:defRPr sz="600"/>
            </a:lvl4pPr>
            <a:lvl5pPr marL="1285631" indent="0">
              <a:buNone/>
              <a:defRPr sz="600"/>
            </a:lvl5pPr>
            <a:lvl6pPr marL="1607041" indent="0">
              <a:buNone/>
              <a:defRPr sz="600"/>
            </a:lvl6pPr>
            <a:lvl7pPr marL="1928447" indent="0">
              <a:buNone/>
              <a:defRPr sz="600"/>
            </a:lvl7pPr>
            <a:lvl8pPr marL="2249856" indent="0">
              <a:buNone/>
              <a:defRPr sz="600"/>
            </a:lvl8pPr>
            <a:lvl9pPr marL="257126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1484302"/>
      </p:ext>
    </p:extLst>
  </p:cSld>
  <p:clrMapOvr>
    <a:masterClrMapping/>
  </p:clrMapOvr>
  <p:transition xmlns:p14="http://schemas.microsoft.com/office/powerpoint/2010/main"/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8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8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407" indent="0">
              <a:buNone/>
              <a:defRPr sz="2000"/>
            </a:lvl2pPr>
            <a:lvl3pPr marL="642816" indent="0">
              <a:buNone/>
              <a:defRPr sz="1700"/>
            </a:lvl3pPr>
            <a:lvl4pPr marL="964224" indent="0">
              <a:buNone/>
              <a:defRPr sz="1400"/>
            </a:lvl4pPr>
            <a:lvl5pPr marL="1285631" indent="0">
              <a:buNone/>
              <a:defRPr sz="1400"/>
            </a:lvl5pPr>
            <a:lvl6pPr marL="1607041" indent="0">
              <a:buNone/>
              <a:defRPr sz="1400"/>
            </a:lvl6pPr>
            <a:lvl7pPr marL="1928447" indent="0">
              <a:buNone/>
              <a:defRPr sz="1400"/>
            </a:lvl7pPr>
            <a:lvl8pPr marL="2249856" indent="0">
              <a:buNone/>
              <a:defRPr sz="1400"/>
            </a:lvl8pPr>
            <a:lvl9pPr marL="2571264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8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407" indent="0">
              <a:buNone/>
              <a:defRPr sz="800"/>
            </a:lvl2pPr>
            <a:lvl3pPr marL="642816" indent="0">
              <a:buNone/>
              <a:defRPr sz="700"/>
            </a:lvl3pPr>
            <a:lvl4pPr marL="964224" indent="0">
              <a:buNone/>
              <a:defRPr sz="600"/>
            </a:lvl4pPr>
            <a:lvl5pPr marL="1285631" indent="0">
              <a:buNone/>
              <a:defRPr sz="600"/>
            </a:lvl5pPr>
            <a:lvl6pPr marL="1607041" indent="0">
              <a:buNone/>
              <a:defRPr sz="600"/>
            </a:lvl6pPr>
            <a:lvl7pPr marL="1928447" indent="0">
              <a:buNone/>
              <a:defRPr sz="600"/>
            </a:lvl7pPr>
            <a:lvl8pPr marL="2249856" indent="0">
              <a:buNone/>
              <a:defRPr sz="600"/>
            </a:lvl8pPr>
            <a:lvl9pPr marL="257126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0609954"/>
      </p:ext>
    </p:extLst>
  </p:cSld>
  <p:clrMapOvr>
    <a:masterClrMapping/>
  </p:clrMapOvr>
  <p:transition xmlns:p14="http://schemas.microsoft.com/office/powerpoint/2010/main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5"/>
            <a:ext cx="6400354" cy="1752451"/>
          </a:xfrm>
          <a:prstGeom prst="rect">
            <a:avLst/>
          </a:prstGeom>
        </p:spPr>
        <p:txBody>
          <a:bodyPr vert="horz" lIns="64264" tIns="32132" rIns="64264" bIns="32132"/>
          <a:lstStyle>
            <a:lvl1pPr marL="0" indent="0" algn="ctr">
              <a:buNone/>
              <a:defRPr/>
            </a:lvl1pPr>
            <a:lvl2pPr marL="321324" indent="0" algn="ctr">
              <a:buNone/>
              <a:defRPr/>
            </a:lvl2pPr>
            <a:lvl3pPr marL="642651" indent="0" algn="ctr">
              <a:buNone/>
              <a:defRPr/>
            </a:lvl3pPr>
            <a:lvl4pPr marL="963975" indent="0" algn="ctr">
              <a:buNone/>
              <a:defRPr/>
            </a:lvl4pPr>
            <a:lvl5pPr marL="1285302" indent="0" algn="ctr">
              <a:buNone/>
              <a:defRPr/>
            </a:lvl5pPr>
            <a:lvl6pPr marL="1606628" indent="0" algn="ctr">
              <a:buNone/>
              <a:defRPr/>
            </a:lvl6pPr>
            <a:lvl7pPr marL="1927954" indent="0" algn="ctr">
              <a:buNone/>
              <a:defRPr/>
            </a:lvl7pPr>
            <a:lvl8pPr marL="2249281" indent="0" algn="ctr">
              <a:buNone/>
              <a:defRPr/>
            </a:lvl8pPr>
            <a:lvl9pPr marL="257060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72963"/>
      </p:ext>
    </p:extLst>
  </p:cSld>
  <p:clrMapOvr>
    <a:masterClrMapping/>
  </p:clrMapOvr>
  <p:transition xmlns:p14="http://schemas.microsoft.com/office/powerpoint/2010/main"/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219533"/>
      </p:ext>
    </p:extLst>
  </p:cSld>
  <p:clrMapOvr>
    <a:masterClrMapping/>
  </p:clrMapOvr>
  <p:transition xmlns:p14="http://schemas.microsoft.com/office/powerpoint/2010/main"/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57562" y="973336"/>
            <a:ext cx="1035844" cy="336649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973336"/>
            <a:ext cx="3000375" cy="336649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96345"/>
      </p:ext>
    </p:extLst>
  </p:cSld>
  <p:clrMapOvr>
    <a:masterClrMapping/>
  </p:clrMapOvr>
  <p:transition xmlns:p14="http://schemas.microsoft.com/office/powerpoint/2010/main"/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77" tIns="32139" rIns="64277" bIns="3213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1"/>
            <a:ext cx="6400354" cy="1752451"/>
          </a:xfrm>
          <a:prstGeom prst="rect">
            <a:avLst/>
          </a:prstGeom>
        </p:spPr>
        <p:txBody>
          <a:bodyPr vert="horz" lIns="64277" tIns="32139" rIns="64277" bIns="32139"/>
          <a:lstStyle>
            <a:lvl1pPr marL="0" indent="0" algn="ctr">
              <a:buNone/>
              <a:defRPr/>
            </a:lvl1pPr>
            <a:lvl2pPr marL="321391" indent="0" algn="ctr">
              <a:buNone/>
              <a:defRPr/>
            </a:lvl2pPr>
            <a:lvl3pPr marL="642783" indent="0" algn="ctr">
              <a:buNone/>
              <a:defRPr/>
            </a:lvl3pPr>
            <a:lvl4pPr marL="964174" indent="0" algn="ctr">
              <a:buNone/>
              <a:defRPr/>
            </a:lvl4pPr>
            <a:lvl5pPr marL="1285565" indent="0" algn="ctr">
              <a:buNone/>
              <a:defRPr/>
            </a:lvl5pPr>
            <a:lvl6pPr marL="1606959" indent="0" algn="ctr">
              <a:buNone/>
              <a:defRPr/>
            </a:lvl6pPr>
            <a:lvl7pPr marL="1928348" indent="0" algn="ctr">
              <a:buNone/>
              <a:defRPr/>
            </a:lvl7pPr>
            <a:lvl8pPr marL="2249741" indent="0" algn="ctr">
              <a:buNone/>
              <a:defRPr/>
            </a:lvl8pPr>
            <a:lvl9pPr marL="257113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12359"/>
      </p:ext>
    </p:extLst>
  </p:cSld>
  <p:clrMapOvr>
    <a:masterClrMapping/>
  </p:clrMapOvr>
  <p:transition xmlns:p14="http://schemas.microsoft.com/office/powerpoint/2010/main"/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7" tIns="32139" rIns="64277" bIns="3213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1"/>
            <a:ext cx="8228707" cy="4525119"/>
          </a:xfrm>
          <a:prstGeom prst="rect">
            <a:avLst/>
          </a:prstGeom>
        </p:spPr>
        <p:txBody>
          <a:bodyPr vert="horz" lIns="64277" tIns="32139" rIns="64277" bIns="3213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154692"/>
      </p:ext>
    </p:extLst>
  </p:cSld>
  <p:clrMapOvr>
    <a:masterClrMapping/>
  </p:clrMapOvr>
  <p:transition xmlns:p14="http://schemas.microsoft.com/office/powerpoint/2010/main"/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77" tIns="32139" rIns="64277" bIns="32139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77" tIns="32139" rIns="64277" bIns="32139" anchor="b"/>
          <a:lstStyle>
            <a:lvl1pPr marL="0" indent="0">
              <a:buNone/>
              <a:defRPr sz="1400"/>
            </a:lvl1pPr>
            <a:lvl2pPr marL="321391" indent="0">
              <a:buNone/>
              <a:defRPr sz="1300"/>
            </a:lvl2pPr>
            <a:lvl3pPr marL="642783" indent="0">
              <a:buNone/>
              <a:defRPr sz="1100"/>
            </a:lvl3pPr>
            <a:lvl4pPr marL="964174" indent="0">
              <a:buNone/>
              <a:defRPr sz="1000"/>
            </a:lvl4pPr>
            <a:lvl5pPr marL="1285565" indent="0">
              <a:buNone/>
              <a:defRPr sz="1000"/>
            </a:lvl5pPr>
            <a:lvl6pPr marL="1606959" indent="0">
              <a:buNone/>
              <a:defRPr sz="1000"/>
            </a:lvl6pPr>
            <a:lvl7pPr marL="1928348" indent="0">
              <a:buNone/>
              <a:defRPr sz="1000"/>
            </a:lvl7pPr>
            <a:lvl8pPr marL="2249741" indent="0">
              <a:buNone/>
              <a:defRPr sz="1000"/>
            </a:lvl8pPr>
            <a:lvl9pPr marL="257113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37969777"/>
      </p:ext>
    </p:extLst>
  </p:cSld>
  <p:clrMapOvr>
    <a:masterClrMapping/>
  </p:clrMapOvr>
  <p:transition xmlns:p14="http://schemas.microsoft.com/office/powerpoint/2010/main"/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7" tIns="32139" rIns="64277" bIns="3213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1"/>
            <a:ext cx="4060775" cy="4525119"/>
          </a:xfrm>
          <a:prstGeom prst="rect">
            <a:avLst/>
          </a:prstGeom>
        </p:spPr>
        <p:txBody>
          <a:bodyPr vert="horz" lIns="64277" tIns="32139" rIns="64277" bIns="32139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1"/>
            <a:ext cx="4060775" cy="4525119"/>
          </a:xfrm>
          <a:prstGeom prst="rect">
            <a:avLst/>
          </a:prstGeom>
        </p:spPr>
        <p:txBody>
          <a:bodyPr vert="horz" lIns="64277" tIns="32139" rIns="64277" bIns="32139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73105"/>
      </p:ext>
    </p:extLst>
  </p:cSld>
  <p:clrMapOvr>
    <a:masterClrMapping/>
  </p:clrMapOvr>
  <p:transition xmlns:p14="http://schemas.microsoft.com/office/powerpoint/2010/main"/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7" tIns="32139" rIns="64277" bIns="32139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77" tIns="32139" rIns="64277" bIns="32139" anchor="b"/>
          <a:lstStyle>
            <a:lvl1pPr marL="0" indent="0">
              <a:buNone/>
              <a:defRPr sz="1700" b="1"/>
            </a:lvl1pPr>
            <a:lvl2pPr marL="321391" indent="0">
              <a:buNone/>
              <a:defRPr sz="1400" b="1"/>
            </a:lvl2pPr>
            <a:lvl3pPr marL="642783" indent="0">
              <a:buNone/>
              <a:defRPr sz="1300" b="1"/>
            </a:lvl3pPr>
            <a:lvl4pPr marL="964174" indent="0">
              <a:buNone/>
              <a:defRPr sz="1100" b="1"/>
            </a:lvl4pPr>
            <a:lvl5pPr marL="1285565" indent="0">
              <a:buNone/>
              <a:defRPr sz="1100" b="1"/>
            </a:lvl5pPr>
            <a:lvl6pPr marL="1606959" indent="0">
              <a:buNone/>
              <a:defRPr sz="1100" b="1"/>
            </a:lvl6pPr>
            <a:lvl7pPr marL="1928348" indent="0">
              <a:buNone/>
              <a:defRPr sz="1100" b="1"/>
            </a:lvl7pPr>
            <a:lvl8pPr marL="2249741" indent="0">
              <a:buNone/>
              <a:defRPr sz="1100" b="1"/>
            </a:lvl8pPr>
            <a:lvl9pPr marL="257113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77" tIns="32139" rIns="64277" bIns="32139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77" tIns="32139" rIns="64277" bIns="32139" anchor="b"/>
          <a:lstStyle>
            <a:lvl1pPr marL="0" indent="0">
              <a:buNone/>
              <a:defRPr sz="1700" b="1"/>
            </a:lvl1pPr>
            <a:lvl2pPr marL="321391" indent="0">
              <a:buNone/>
              <a:defRPr sz="1400" b="1"/>
            </a:lvl2pPr>
            <a:lvl3pPr marL="642783" indent="0">
              <a:buNone/>
              <a:defRPr sz="1300" b="1"/>
            </a:lvl3pPr>
            <a:lvl4pPr marL="964174" indent="0">
              <a:buNone/>
              <a:defRPr sz="1100" b="1"/>
            </a:lvl4pPr>
            <a:lvl5pPr marL="1285565" indent="0">
              <a:buNone/>
              <a:defRPr sz="1100" b="1"/>
            </a:lvl5pPr>
            <a:lvl6pPr marL="1606959" indent="0">
              <a:buNone/>
              <a:defRPr sz="1100" b="1"/>
            </a:lvl6pPr>
            <a:lvl7pPr marL="1928348" indent="0">
              <a:buNone/>
              <a:defRPr sz="1100" b="1"/>
            </a:lvl7pPr>
            <a:lvl8pPr marL="2249741" indent="0">
              <a:buNone/>
              <a:defRPr sz="1100" b="1"/>
            </a:lvl8pPr>
            <a:lvl9pPr marL="257113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77" tIns="32139" rIns="64277" bIns="32139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714207"/>
      </p:ext>
    </p:extLst>
  </p:cSld>
  <p:clrMapOvr>
    <a:masterClrMapping/>
  </p:clrMapOvr>
  <p:transition xmlns:p14="http://schemas.microsoft.com/office/powerpoint/2010/main"/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7" tIns="32139" rIns="64277" bIns="3213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40056"/>
      </p:ext>
    </p:extLst>
  </p:cSld>
  <p:clrMapOvr>
    <a:masterClrMapping/>
  </p:clrMapOvr>
  <p:transition xmlns:p14="http://schemas.microsoft.com/office/powerpoint/2010/main"/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7573675"/>
      </p:ext>
    </p:extLst>
  </p:cSld>
  <p:clrMapOvr>
    <a:masterClrMapping/>
  </p:clrMapOvr>
  <p:transition xmlns:p14="http://schemas.microsoft.com/office/powerpoint/2010/main"/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1" y="273477"/>
            <a:ext cx="3008189" cy="1161975"/>
          </a:xfrm>
          <a:prstGeom prst="rect">
            <a:avLst/>
          </a:prstGeom>
        </p:spPr>
        <p:txBody>
          <a:bodyPr vert="horz" lIns="64277" tIns="32139" rIns="64277" bIns="32139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77" tIns="32139" rIns="64277" bIns="32139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1" y="1435448"/>
            <a:ext cx="3008189" cy="4690318"/>
          </a:xfrm>
          <a:prstGeom prst="rect">
            <a:avLst/>
          </a:prstGeom>
        </p:spPr>
        <p:txBody>
          <a:bodyPr vert="horz" lIns="64277" tIns="32139" rIns="64277" bIns="32139"/>
          <a:lstStyle>
            <a:lvl1pPr marL="0" indent="0">
              <a:buNone/>
              <a:defRPr sz="1000"/>
            </a:lvl1pPr>
            <a:lvl2pPr marL="321391" indent="0">
              <a:buNone/>
              <a:defRPr sz="800"/>
            </a:lvl2pPr>
            <a:lvl3pPr marL="642783" indent="0">
              <a:buNone/>
              <a:defRPr sz="700"/>
            </a:lvl3pPr>
            <a:lvl4pPr marL="964174" indent="0">
              <a:buNone/>
              <a:defRPr sz="600"/>
            </a:lvl4pPr>
            <a:lvl5pPr marL="1285565" indent="0">
              <a:buNone/>
              <a:defRPr sz="600"/>
            </a:lvl5pPr>
            <a:lvl6pPr marL="1606959" indent="0">
              <a:buNone/>
              <a:defRPr sz="600"/>
            </a:lvl6pPr>
            <a:lvl7pPr marL="1928348" indent="0">
              <a:buNone/>
              <a:defRPr sz="600"/>
            </a:lvl7pPr>
            <a:lvl8pPr marL="2249741" indent="0">
              <a:buNone/>
              <a:defRPr sz="600"/>
            </a:lvl8pPr>
            <a:lvl9pPr marL="257113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1913323"/>
      </p:ext>
    </p:extLst>
  </p:cSld>
  <p:clrMapOvr>
    <a:masterClrMapping/>
  </p:clrMapOvr>
  <p:transition xmlns:p14="http://schemas.microsoft.com/office/powerpoint/2010/main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5"/>
            <a:ext cx="8228707" cy="4525119"/>
          </a:xfrm>
          <a:prstGeom prst="rect">
            <a:avLst/>
          </a:prstGeom>
        </p:spPr>
        <p:txBody>
          <a:bodyPr vert="horz" lIns="64264" tIns="32132" rIns="64264" bIns="32132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48918"/>
      </p:ext>
    </p:extLst>
  </p:cSld>
  <p:clrMapOvr>
    <a:masterClrMapping/>
  </p:clrMapOvr>
  <p:transition xmlns:p14="http://schemas.microsoft.com/office/powerpoint/2010/main"/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9" y="4800824"/>
            <a:ext cx="5486177" cy="567035"/>
          </a:xfrm>
          <a:prstGeom prst="rect">
            <a:avLst/>
          </a:prstGeom>
        </p:spPr>
        <p:txBody>
          <a:bodyPr vert="horz" lIns="64277" tIns="32139" rIns="64277" bIns="32139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9" y="612800"/>
            <a:ext cx="5486177" cy="4114354"/>
          </a:xfrm>
          <a:prstGeom prst="rect">
            <a:avLst/>
          </a:prstGeom>
        </p:spPr>
        <p:txBody>
          <a:bodyPr vert="horz" lIns="64277" tIns="32139" rIns="64277" bIns="32139"/>
          <a:lstStyle>
            <a:lvl1pPr marL="0" indent="0">
              <a:buNone/>
              <a:defRPr sz="2200"/>
            </a:lvl1pPr>
            <a:lvl2pPr marL="321391" indent="0">
              <a:buNone/>
              <a:defRPr sz="2000"/>
            </a:lvl2pPr>
            <a:lvl3pPr marL="642783" indent="0">
              <a:buNone/>
              <a:defRPr sz="1700"/>
            </a:lvl3pPr>
            <a:lvl4pPr marL="964174" indent="0">
              <a:buNone/>
              <a:defRPr sz="1400"/>
            </a:lvl4pPr>
            <a:lvl5pPr marL="1285565" indent="0">
              <a:buNone/>
              <a:defRPr sz="1400"/>
            </a:lvl5pPr>
            <a:lvl6pPr marL="1606959" indent="0">
              <a:buNone/>
              <a:defRPr sz="1400"/>
            </a:lvl6pPr>
            <a:lvl7pPr marL="1928348" indent="0">
              <a:buNone/>
              <a:defRPr sz="1400"/>
            </a:lvl7pPr>
            <a:lvl8pPr marL="2249741" indent="0">
              <a:buNone/>
              <a:defRPr sz="1400"/>
            </a:lvl8pPr>
            <a:lvl9pPr marL="2571133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9" y="5367860"/>
            <a:ext cx="5486177" cy="804788"/>
          </a:xfrm>
          <a:prstGeom prst="rect">
            <a:avLst/>
          </a:prstGeom>
        </p:spPr>
        <p:txBody>
          <a:bodyPr vert="horz" lIns="64277" tIns="32139" rIns="64277" bIns="32139"/>
          <a:lstStyle>
            <a:lvl1pPr marL="0" indent="0">
              <a:buNone/>
              <a:defRPr sz="1000"/>
            </a:lvl1pPr>
            <a:lvl2pPr marL="321391" indent="0">
              <a:buNone/>
              <a:defRPr sz="800"/>
            </a:lvl2pPr>
            <a:lvl3pPr marL="642783" indent="0">
              <a:buNone/>
              <a:defRPr sz="700"/>
            </a:lvl3pPr>
            <a:lvl4pPr marL="964174" indent="0">
              <a:buNone/>
              <a:defRPr sz="600"/>
            </a:lvl4pPr>
            <a:lvl5pPr marL="1285565" indent="0">
              <a:buNone/>
              <a:defRPr sz="600"/>
            </a:lvl5pPr>
            <a:lvl6pPr marL="1606959" indent="0">
              <a:buNone/>
              <a:defRPr sz="600"/>
            </a:lvl6pPr>
            <a:lvl7pPr marL="1928348" indent="0">
              <a:buNone/>
              <a:defRPr sz="600"/>
            </a:lvl7pPr>
            <a:lvl8pPr marL="2249741" indent="0">
              <a:buNone/>
              <a:defRPr sz="600"/>
            </a:lvl8pPr>
            <a:lvl9pPr marL="257113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4604611"/>
      </p:ext>
    </p:extLst>
  </p:cSld>
  <p:clrMapOvr>
    <a:masterClrMapping/>
  </p:clrMapOvr>
  <p:transition xmlns:p14="http://schemas.microsoft.com/office/powerpoint/2010/main"/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77" tIns="32139" rIns="64277" bIns="3213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1"/>
            <a:ext cx="8228707" cy="4525119"/>
          </a:xfrm>
          <a:prstGeom prst="rect">
            <a:avLst/>
          </a:prstGeom>
        </p:spPr>
        <p:txBody>
          <a:bodyPr vert="eaVert" lIns="64277" tIns="32139" rIns="64277" bIns="3213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28521"/>
      </p:ext>
    </p:extLst>
  </p:cSld>
  <p:clrMapOvr>
    <a:masterClrMapping/>
  </p:clrMapOvr>
  <p:transition xmlns:p14="http://schemas.microsoft.com/office/powerpoint/2010/main"/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77" tIns="32139" rIns="64277" bIns="3213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77" tIns="32139" rIns="64277" bIns="3213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93580"/>
      </p:ext>
    </p:extLst>
  </p:cSld>
  <p:clrMapOvr>
    <a:masterClrMapping/>
  </p:clrMapOvr>
  <p:transition xmlns:p14="http://schemas.microsoft.com/office/powerpoint/2010/main"/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2"/>
            <a:ext cx="6400354" cy="1752451"/>
          </a:xfrm>
          <a:prstGeom prst="rect">
            <a:avLst/>
          </a:prstGeom>
        </p:spPr>
        <p:txBody>
          <a:bodyPr vert="horz" lIns="64274" tIns="32137" rIns="64274" bIns="32137"/>
          <a:lstStyle>
            <a:lvl1pPr marL="0" indent="0" algn="ctr">
              <a:buNone/>
              <a:defRPr/>
            </a:lvl1pPr>
            <a:lvl2pPr marL="321374" indent="0" algn="ctr">
              <a:buNone/>
              <a:defRPr/>
            </a:lvl2pPr>
            <a:lvl3pPr marL="642750" indent="0" algn="ctr">
              <a:buNone/>
              <a:defRPr/>
            </a:lvl3pPr>
            <a:lvl4pPr marL="964124" indent="0" algn="ctr">
              <a:buNone/>
              <a:defRPr/>
            </a:lvl4pPr>
            <a:lvl5pPr marL="1285500" indent="0" algn="ctr">
              <a:buNone/>
              <a:defRPr/>
            </a:lvl5pPr>
            <a:lvl6pPr marL="1606877" indent="0" algn="ctr">
              <a:buNone/>
              <a:defRPr/>
            </a:lvl6pPr>
            <a:lvl7pPr marL="1928250" indent="0" algn="ctr">
              <a:buNone/>
              <a:defRPr/>
            </a:lvl7pPr>
            <a:lvl8pPr marL="2249626" indent="0" algn="ctr">
              <a:buNone/>
              <a:defRPr/>
            </a:lvl8pPr>
            <a:lvl9pPr marL="257100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72963"/>
      </p:ext>
    </p:extLst>
  </p:cSld>
  <p:clrMapOvr>
    <a:masterClrMapping/>
  </p:clrMapOvr>
  <p:transition xmlns:p14="http://schemas.microsoft.com/office/powerpoint/2010/main"/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2"/>
            <a:ext cx="8228707" cy="4525119"/>
          </a:xfrm>
          <a:prstGeom prst="rect">
            <a:avLst/>
          </a:prstGeom>
        </p:spPr>
        <p:txBody>
          <a:bodyPr vert="horz" lIns="64274" tIns="32137" rIns="64274" bIns="32137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248918"/>
      </p:ext>
    </p:extLst>
  </p:cSld>
  <p:clrMapOvr>
    <a:masterClrMapping/>
  </p:clrMapOvr>
  <p:transition xmlns:p14="http://schemas.microsoft.com/office/powerpoint/2010/main"/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74" tIns="32137" rIns="64274" bIns="32137" anchor="b"/>
          <a:lstStyle>
            <a:lvl1pPr marL="0" indent="0">
              <a:buNone/>
              <a:defRPr sz="1400"/>
            </a:lvl1pPr>
            <a:lvl2pPr marL="321374" indent="0">
              <a:buNone/>
              <a:defRPr sz="1300"/>
            </a:lvl2pPr>
            <a:lvl3pPr marL="642750" indent="0">
              <a:buNone/>
              <a:defRPr sz="1100"/>
            </a:lvl3pPr>
            <a:lvl4pPr marL="964124" indent="0">
              <a:buNone/>
              <a:defRPr sz="1000"/>
            </a:lvl4pPr>
            <a:lvl5pPr marL="1285500" indent="0">
              <a:buNone/>
              <a:defRPr sz="1000"/>
            </a:lvl5pPr>
            <a:lvl6pPr marL="1606877" indent="0">
              <a:buNone/>
              <a:defRPr sz="1000"/>
            </a:lvl6pPr>
            <a:lvl7pPr marL="1928250" indent="0">
              <a:buNone/>
              <a:defRPr sz="1000"/>
            </a:lvl7pPr>
            <a:lvl8pPr marL="2249626" indent="0">
              <a:buNone/>
              <a:defRPr sz="1000"/>
            </a:lvl8pPr>
            <a:lvl9pPr marL="2571001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57510772"/>
      </p:ext>
    </p:extLst>
  </p:cSld>
  <p:clrMapOvr>
    <a:masterClrMapping/>
  </p:clrMapOvr>
  <p:transition xmlns:p14="http://schemas.microsoft.com/office/powerpoint/2010/main"/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2"/>
            <a:ext cx="4060775" cy="4525119"/>
          </a:xfrm>
          <a:prstGeom prst="rect">
            <a:avLst/>
          </a:prstGeom>
        </p:spPr>
        <p:txBody>
          <a:bodyPr vert="horz" lIns="64274" tIns="32137" rIns="64274" bIns="32137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2"/>
            <a:ext cx="4060775" cy="4525119"/>
          </a:xfrm>
          <a:prstGeom prst="rect">
            <a:avLst/>
          </a:prstGeom>
        </p:spPr>
        <p:txBody>
          <a:bodyPr vert="horz" lIns="64274" tIns="32137" rIns="64274" bIns="32137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11364"/>
      </p:ext>
    </p:extLst>
  </p:cSld>
  <p:clrMapOvr>
    <a:masterClrMapping/>
  </p:clrMapOvr>
  <p:transition xmlns:p14="http://schemas.microsoft.com/office/powerpoint/2010/main"/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74" tIns="32137" rIns="64274" bIns="32137" anchor="b"/>
          <a:lstStyle>
            <a:lvl1pPr marL="0" indent="0">
              <a:buNone/>
              <a:defRPr sz="1700" b="1"/>
            </a:lvl1pPr>
            <a:lvl2pPr marL="321374" indent="0">
              <a:buNone/>
              <a:defRPr sz="1400" b="1"/>
            </a:lvl2pPr>
            <a:lvl3pPr marL="642750" indent="0">
              <a:buNone/>
              <a:defRPr sz="1300" b="1"/>
            </a:lvl3pPr>
            <a:lvl4pPr marL="964124" indent="0">
              <a:buNone/>
              <a:defRPr sz="1100" b="1"/>
            </a:lvl4pPr>
            <a:lvl5pPr marL="1285500" indent="0">
              <a:buNone/>
              <a:defRPr sz="1100" b="1"/>
            </a:lvl5pPr>
            <a:lvl6pPr marL="1606877" indent="0">
              <a:buNone/>
              <a:defRPr sz="1100" b="1"/>
            </a:lvl6pPr>
            <a:lvl7pPr marL="1928250" indent="0">
              <a:buNone/>
              <a:defRPr sz="1100" b="1"/>
            </a:lvl7pPr>
            <a:lvl8pPr marL="2249626" indent="0">
              <a:buNone/>
              <a:defRPr sz="1100" b="1"/>
            </a:lvl8pPr>
            <a:lvl9pPr marL="257100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74" tIns="32137" rIns="64274" bIns="32137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74" tIns="32137" rIns="64274" bIns="32137" anchor="b"/>
          <a:lstStyle>
            <a:lvl1pPr marL="0" indent="0">
              <a:buNone/>
              <a:defRPr sz="1700" b="1"/>
            </a:lvl1pPr>
            <a:lvl2pPr marL="321374" indent="0">
              <a:buNone/>
              <a:defRPr sz="1400" b="1"/>
            </a:lvl2pPr>
            <a:lvl3pPr marL="642750" indent="0">
              <a:buNone/>
              <a:defRPr sz="1300" b="1"/>
            </a:lvl3pPr>
            <a:lvl4pPr marL="964124" indent="0">
              <a:buNone/>
              <a:defRPr sz="1100" b="1"/>
            </a:lvl4pPr>
            <a:lvl5pPr marL="1285500" indent="0">
              <a:buNone/>
              <a:defRPr sz="1100" b="1"/>
            </a:lvl5pPr>
            <a:lvl6pPr marL="1606877" indent="0">
              <a:buNone/>
              <a:defRPr sz="1100" b="1"/>
            </a:lvl6pPr>
            <a:lvl7pPr marL="1928250" indent="0">
              <a:buNone/>
              <a:defRPr sz="1100" b="1"/>
            </a:lvl7pPr>
            <a:lvl8pPr marL="2249626" indent="0">
              <a:buNone/>
              <a:defRPr sz="1100" b="1"/>
            </a:lvl8pPr>
            <a:lvl9pPr marL="257100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74" tIns="32137" rIns="64274" bIns="32137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198390"/>
      </p:ext>
    </p:extLst>
  </p:cSld>
  <p:clrMapOvr>
    <a:masterClrMapping/>
  </p:clrMapOvr>
  <p:transition xmlns:p14="http://schemas.microsoft.com/office/powerpoint/2010/main"/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08031"/>
      </p:ext>
    </p:extLst>
  </p:cSld>
  <p:clrMapOvr>
    <a:masterClrMapping/>
  </p:clrMapOvr>
  <p:transition xmlns:p14="http://schemas.microsoft.com/office/powerpoint/2010/main"/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6370852"/>
      </p:ext>
    </p:extLst>
  </p:cSld>
  <p:clrMapOvr>
    <a:masterClrMapping/>
  </p:clrMapOvr>
  <p:transition xmlns:p14="http://schemas.microsoft.com/office/powerpoint/2010/main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64" tIns="32132" rIns="64264" bIns="32132" anchor="b"/>
          <a:lstStyle>
            <a:lvl1pPr marL="0" indent="0">
              <a:buNone/>
              <a:defRPr sz="1400"/>
            </a:lvl1pPr>
            <a:lvl2pPr marL="321324" indent="0">
              <a:buNone/>
              <a:defRPr sz="1300"/>
            </a:lvl2pPr>
            <a:lvl3pPr marL="642651" indent="0">
              <a:buNone/>
              <a:defRPr sz="1100"/>
            </a:lvl3pPr>
            <a:lvl4pPr marL="963975" indent="0">
              <a:buNone/>
              <a:defRPr sz="1000"/>
            </a:lvl4pPr>
            <a:lvl5pPr marL="1285302" indent="0">
              <a:buNone/>
              <a:defRPr sz="1000"/>
            </a:lvl5pPr>
            <a:lvl6pPr marL="1606628" indent="0">
              <a:buNone/>
              <a:defRPr sz="1000"/>
            </a:lvl6pPr>
            <a:lvl7pPr marL="1927954" indent="0">
              <a:buNone/>
              <a:defRPr sz="1000"/>
            </a:lvl7pPr>
            <a:lvl8pPr marL="2249281" indent="0">
              <a:buNone/>
              <a:defRPr sz="1000"/>
            </a:lvl8pPr>
            <a:lvl9pPr marL="257060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57510772"/>
      </p:ext>
    </p:extLst>
  </p:cSld>
  <p:clrMapOvr>
    <a:masterClrMapping/>
  </p:clrMapOvr>
  <p:transition xmlns:p14="http://schemas.microsoft.com/office/powerpoint/2010/main"/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2" y="273478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74" tIns="32137" rIns="64274" bIns="32137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2" y="1435448"/>
            <a:ext cx="3008189" cy="4690318"/>
          </a:xfrm>
          <a:prstGeom prst="rect">
            <a:avLst/>
          </a:prstGeom>
        </p:spPr>
        <p:txBody>
          <a:bodyPr vert="horz" lIns="64274" tIns="32137" rIns="64274" bIns="32137"/>
          <a:lstStyle>
            <a:lvl1pPr marL="0" indent="0">
              <a:buNone/>
              <a:defRPr sz="1000"/>
            </a:lvl1pPr>
            <a:lvl2pPr marL="321374" indent="0">
              <a:buNone/>
              <a:defRPr sz="800"/>
            </a:lvl2pPr>
            <a:lvl3pPr marL="642750" indent="0">
              <a:buNone/>
              <a:defRPr sz="700"/>
            </a:lvl3pPr>
            <a:lvl4pPr marL="964124" indent="0">
              <a:buNone/>
              <a:defRPr sz="600"/>
            </a:lvl4pPr>
            <a:lvl5pPr marL="1285500" indent="0">
              <a:buNone/>
              <a:defRPr sz="600"/>
            </a:lvl5pPr>
            <a:lvl6pPr marL="1606877" indent="0">
              <a:buNone/>
              <a:defRPr sz="600"/>
            </a:lvl6pPr>
            <a:lvl7pPr marL="1928250" indent="0">
              <a:buNone/>
              <a:defRPr sz="600"/>
            </a:lvl7pPr>
            <a:lvl8pPr marL="2249626" indent="0">
              <a:buNone/>
              <a:defRPr sz="600"/>
            </a:lvl8pPr>
            <a:lvl9pPr marL="257100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1698975"/>
      </p:ext>
    </p:extLst>
  </p:cSld>
  <p:clrMapOvr>
    <a:masterClrMapping/>
  </p:clrMapOvr>
  <p:transition xmlns:p14="http://schemas.microsoft.com/office/powerpoint/2010/main"/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0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0" y="612800"/>
            <a:ext cx="5486177" cy="4114354"/>
          </a:xfrm>
          <a:prstGeom prst="rect">
            <a:avLst/>
          </a:prstGeom>
        </p:spPr>
        <p:txBody>
          <a:bodyPr vert="horz" lIns="64274" tIns="32137" rIns="64274" bIns="32137"/>
          <a:lstStyle>
            <a:lvl1pPr marL="0" indent="0">
              <a:buNone/>
              <a:defRPr sz="2200"/>
            </a:lvl1pPr>
            <a:lvl2pPr marL="321374" indent="0">
              <a:buNone/>
              <a:defRPr sz="2000"/>
            </a:lvl2pPr>
            <a:lvl3pPr marL="642750" indent="0">
              <a:buNone/>
              <a:defRPr sz="1700"/>
            </a:lvl3pPr>
            <a:lvl4pPr marL="964124" indent="0">
              <a:buNone/>
              <a:defRPr sz="1400"/>
            </a:lvl4pPr>
            <a:lvl5pPr marL="1285500" indent="0">
              <a:buNone/>
              <a:defRPr sz="1400"/>
            </a:lvl5pPr>
            <a:lvl6pPr marL="1606877" indent="0">
              <a:buNone/>
              <a:defRPr sz="1400"/>
            </a:lvl6pPr>
            <a:lvl7pPr marL="1928250" indent="0">
              <a:buNone/>
              <a:defRPr sz="1400"/>
            </a:lvl7pPr>
            <a:lvl8pPr marL="2249626" indent="0">
              <a:buNone/>
              <a:defRPr sz="1400"/>
            </a:lvl8pPr>
            <a:lvl9pPr marL="2571001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0" y="5367860"/>
            <a:ext cx="5486177" cy="804788"/>
          </a:xfrm>
          <a:prstGeom prst="rect">
            <a:avLst/>
          </a:prstGeom>
        </p:spPr>
        <p:txBody>
          <a:bodyPr vert="horz" lIns="64274" tIns="32137" rIns="64274" bIns="32137"/>
          <a:lstStyle>
            <a:lvl1pPr marL="0" indent="0">
              <a:buNone/>
              <a:defRPr sz="1000"/>
            </a:lvl1pPr>
            <a:lvl2pPr marL="321374" indent="0">
              <a:buNone/>
              <a:defRPr sz="800"/>
            </a:lvl2pPr>
            <a:lvl3pPr marL="642750" indent="0">
              <a:buNone/>
              <a:defRPr sz="700"/>
            </a:lvl3pPr>
            <a:lvl4pPr marL="964124" indent="0">
              <a:buNone/>
              <a:defRPr sz="600"/>
            </a:lvl4pPr>
            <a:lvl5pPr marL="1285500" indent="0">
              <a:buNone/>
              <a:defRPr sz="600"/>
            </a:lvl5pPr>
            <a:lvl6pPr marL="1606877" indent="0">
              <a:buNone/>
              <a:defRPr sz="600"/>
            </a:lvl6pPr>
            <a:lvl7pPr marL="1928250" indent="0">
              <a:buNone/>
              <a:defRPr sz="600"/>
            </a:lvl7pPr>
            <a:lvl8pPr marL="2249626" indent="0">
              <a:buNone/>
              <a:defRPr sz="600"/>
            </a:lvl8pPr>
            <a:lvl9pPr marL="257100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9216889"/>
      </p:ext>
    </p:extLst>
  </p:cSld>
  <p:clrMapOvr>
    <a:masterClrMapping/>
  </p:clrMapOvr>
  <p:transition xmlns:p14="http://schemas.microsoft.com/office/powerpoint/2010/main"/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2"/>
            <a:ext cx="8228707" cy="4525119"/>
          </a:xfrm>
          <a:prstGeom prst="rect">
            <a:avLst/>
          </a:prstGeom>
        </p:spPr>
        <p:txBody>
          <a:bodyPr vert="eaVert" lIns="64274" tIns="32137" rIns="64274" bIns="32137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386916"/>
      </p:ext>
    </p:extLst>
  </p:cSld>
  <p:clrMapOvr>
    <a:masterClrMapping/>
  </p:clrMapOvr>
  <p:transition xmlns:p14="http://schemas.microsoft.com/office/powerpoint/2010/main"/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600652"/>
            <a:ext cx="2160984" cy="4525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600652"/>
            <a:ext cx="6375797" cy="4525119"/>
          </a:xfrm>
          <a:prstGeom prst="rect">
            <a:avLst/>
          </a:prstGeom>
        </p:spPr>
        <p:txBody>
          <a:bodyPr vert="eaVert" lIns="64274" tIns="32137" rIns="64274" bIns="32137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90268"/>
      </p:ext>
    </p:extLst>
  </p:cSld>
  <p:clrMapOvr>
    <a:masterClrMapping/>
  </p:clrMapOvr>
  <p:transition xmlns:p14="http://schemas.microsoft.com/office/powerpoint/2010/main"/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3"/>
            <a:ext cx="6400354" cy="1752451"/>
          </a:xfrm>
          <a:prstGeom prst="rect">
            <a:avLst/>
          </a:prstGeom>
        </p:spPr>
        <p:txBody>
          <a:bodyPr vert="horz" lIns="64270" tIns="32135" rIns="64270" bIns="32135"/>
          <a:lstStyle>
            <a:lvl1pPr marL="0" indent="0" algn="ctr">
              <a:buNone/>
              <a:defRPr/>
            </a:lvl1pPr>
            <a:lvl2pPr marL="321357" indent="0" algn="ctr">
              <a:buNone/>
              <a:defRPr/>
            </a:lvl2pPr>
            <a:lvl3pPr marL="642717" indent="0" algn="ctr">
              <a:buNone/>
              <a:defRPr/>
            </a:lvl3pPr>
            <a:lvl4pPr marL="964075" indent="0" algn="ctr">
              <a:buNone/>
              <a:defRPr/>
            </a:lvl4pPr>
            <a:lvl5pPr marL="1285434" indent="0" algn="ctr">
              <a:buNone/>
              <a:defRPr/>
            </a:lvl5pPr>
            <a:lvl6pPr marL="1606794" indent="0" algn="ctr">
              <a:buNone/>
              <a:defRPr/>
            </a:lvl6pPr>
            <a:lvl7pPr marL="1928151" indent="0" algn="ctr">
              <a:buNone/>
              <a:defRPr/>
            </a:lvl7pPr>
            <a:lvl8pPr marL="2249511" indent="0" algn="ctr">
              <a:buNone/>
              <a:defRPr/>
            </a:lvl8pPr>
            <a:lvl9pPr marL="257087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76322"/>
      </p:ext>
    </p:extLst>
  </p:cSld>
  <p:clrMapOvr>
    <a:masterClrMapping/>
  </p:clrMapOvr>
  <p:transition xmlns:p14="http://schemas.microsoft.com/office/powerpoint/2010/main"/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3"/>
            <a:ext cx="8228707" cy="4525119"/>
          </a:xfrm>
          <a:prstGeom prst="rect">
            <a:avLst/>
          </a:prstGeom>
        </p:spPr>
        <p:txBody>
          <a:bodyPr vert="horz" lIns="64270" tIns="32135" rIns="64270" bIns="32135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979465"/>
      </p:ext>
    </p:extLst>
  </p:cSld>
  <p:clrMapOvr>
    <a:masterClrMapping/>
  </p:clrMapOvr>
  <p:transition xmlns:p14="http://schemas.microsoft.com/office/powerpoint/2010/main"/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70" tIns="32135" rIns="64270" bIns="32135" anchor="b"/>
          <a:lstStyle>
            <a:lvl1pPr marL="0" indent="0">
              <a:buNone/>
              <a:defRPr sz="1400"/>
            </a:lvl1pPr>
            <a:lvl2pPr marL="321357" indent="0">
              <a:buNone/>
              <a:defRPr sz="1300"/>
            </a:lvl2pPr>
            <a:lvl3pPr marL="642717" indent="0">
              <a:buNone/>
              <a:defRPr sz="1100"/>
            </a:lvl3pPr>
            <a:lvl4pPr marL="964075" indent="0">
              <a:buNone/>
              <a:defRPr sz="1000"/>
            </a:lvl4pPr>
            <a:lvl5pPr marL="1285434" indent="0">
              <a:buNone/>
              <a:defRPr sz="1000"/>
            </a:lvl5pPr>
            <a:lvl6pPr marL="1606794" indent="0">
              <a:buNone/>
              <a:defRPr sz="1000"/>
            </a:lvl6pPr>
            <a:lvl7pPr marL="1928151" indent="0">
              <a:buNone/>
              <a:defRPr sz="1000"/>
            </a:lvl7pPr>
            <a:lvl8pPr marL="2249511" indent="0">
              <a:buNone/>
              <a:defRPr sz="1000"/>
            </a:lvl8pPr>
            <a:lvl9pPr marL="257087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5817288"/>
      </p:ext>
    </p:extLst>
  </p:cSld>
  <p:clrMapOvr>
    <a:masterClrMapping/>
  </p:clrMapOvr>
  <p:transition xmlns:p14="http://schemas.microsoft.com/office/powerpoint/2010/main"/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3"/>
            <a:ext cx="4060775" cy="4525119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3"/>
            <a:ext cx="4060775" cy="4525119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74648"/>
      </p:ext>
    </p:extLst>
  </p:cSld>
  <p:clrMapOvr>
    <a:masterClrMapping/>
  </p:clrMapOvr>
  <p:transition xmlns:p14="http://schemas.microsoft.com/office/powerpoint/2010/main"/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70" tIns="32135" rIns="64270" bIns="32135" anchor="b"/>
          <a:lstStyle>
            <a:lvl1pPr marL="0" indent="0">
              <a:buNone/>
              <a:defRPr sz="1700" b="1"/>
            </a:lvl1pPr>
            <a:lvl2pPr marL="321357" indent="0">
              <a:buNone/>
              <a:defRPr sz="1400" b="1"/>
            </a:lvl2pPr>
            <a:lvl3pPr marL="642717" indent="0">
              <a:buNone/>
              <a:defRPr sz="1300" b="1"/>
            </a:lvl3pPr>
            <a:lvl4pPr marL="964075" indent="0">
              <a:buNone/>
              <a:defRPr sz="1100" b="1"/>
            </a:lvl4pPr>
            <a:lvl5pPr marL="1285434" indent="0">
              <a:buNone/>
              <a:defRPr sz="1100" b="1"/>
            </a:lvl5pPr>
            <a:lvl6pPr marL="1606794" indent="0">
              <a:buNone/>
              <a:defRPr sz="1100" b="1"/>
            </a:lvl6pPr>
            <a:lvl7pPr marL="1928151" indent="0">
              <a:buNone/>
              <a:defRPr sz="1100" b="1"/>
            </a:lvl7pPr>
            <a:lvl8pPr marL="2249511" indent="0">
              <a:buNone/>
              <a:defRPr sz="1100" b="1"/>
            </a:lvl8pPr>
            <a:lvl9pPr marL="257087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70" tIns="32135" rIns="64270" bIns="32135" anchor="b"/>
          <a:lstStyle>
            <a:lvl1pPr marL="0" indent="0">
              <a:buNone/>
              <a:defRPr sz="1700" b="1"/>
            </a:lvl1pPr>
            <a:lvl2pPr marL="321357" indent="0">
              <a:buNone/>
              <a:defRPr sz="1400" b="1"/>
            </a:lvl2pPr>
            <a:lvl3pPr marL="642717" indent="0">
              <a:buNone/>
              <a:defRPr sz="1300" b="1"/>
            </a:lvl3pPr>
            <a:lvl4pPr marL="964075" indent="0">
              <a:buNone/>
              <a:defRPr sz="1100" b="1"/>
            </a:lvl4pPr>
            <a:lvl5pPr marL="1285434" indent="0">
              <a:buNone/>
              <a:defRPr sz="1100" b="1"/>
            </a:lvl5pPr>
            <a:lvl6pPr marL="1606794" indent="0">
              <a:buNone/>
              <a:defRPr sz="1100" b="1"/>
            </a:lvl6pPr>
            <a:lvl7pPr marL="1928151" indent="0">
              <a:buNone/>
              <a:defRPr sz="1100" b="1"/>
            </a:lvl7pPr>
            <a:lvl8pPr marL="2249511" indent="0">
              <a:buNone/>
              <a:defRPr sz="1100" b="1"/>
            </a:lvl8pPr>
            <a:lvl9pPr marL="257087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103130"/>
      </p:ext>
    </p:extLst>
  </p:cSld>
  <p:clrMapOvr>
    <a:masterClrMapping/>
  </p:clrMapOvr>
  <p:transition xmlns:p14="http://schemas.microsoft.com/office/powerpoint/2010/main"/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21614"/>
      </p:ext>
    </p:extLst>
  </p:cSld>
  <p:clrMapOvr>
    <a:masterClrMapping/>
  </p:clrMapOvr>
  <p:transition xmlns:p14="http://schemas.microsoft.com/office/powerpoint/2010/main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5"/>
            <a:ext cx="4060775" cy="4525119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5"/>
            <a:ext cx="4060775" cy="4525119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911364"/>
      </p:ext>
    </p:extLst>
  </p:cSld>
  <p:clrMapOvr>
    <a:masterClrMapping/>
  </p:clrMapOvr>
  <p:transition xmlns:p14="http://schemas.microsoft.com/office/powerpoint/2010/main"/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5132429"/>
      </p:ext>
    </p:extLst>
  </p:cSld>
  <p:clrMapOvr>
    <a:masterClrMapping/>
  </p:clrMapOvr>
  <p:transition xmlns:p14="http://schemas.microsoft.com/office/powerpoint/2010/main"/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3" y="273479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70" tIns="32135" rIns="64270" bIns="32135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3" y="1435448"/>
            <a:ext cx="3008189" cy="4690318"/>
          </a:xfrm>
          <a:prstGeom prst="rect">
            <a:avLst/>
          </a:prstGeom>
        </p:spPr>
        <p:txBody>
          <a:bodyPr vert="horz" lIns="64270" tIns="32135" rIns="64270" bIns="32135"/>
          <a:lstStyle>
            <a:lvl1pPr marL="0" indent="0">
              <a:buNone/>
              <a:defRPr sz="1000"/>
            </a:lvl1pPr>
            <a:lvl2pPr marL="321357" indent="0">
              <a:buNone/>
              <a:defRPr sz="800"/>
            </a:lvl2pPr>
            <a:lvl3pPr marL="642717" indent="0">
              <a:buNone/>
              <a:defRPr sz="700"/>
            </a:lvl3pPr>
            <a:lvl4pPr marL="964075" indent="0">
              <a:buNone/>
              <a:defRPr sz="600"/>
            </a:lvl4pPr>
            <a:lvl5pPr marL="1285434" indent="0">
              <a:buNone/>
              <a:defRPr sz="600"/>
            </a:lvl5pPr>
            <a:lvl6pPr marL="1606794" indent="0">
              <a:buNone/>
              <a:defRPr sz="600"/>
            </a:lvl6pPr>
            <a:lvl7pPr marL="1928151" indent="0">
              <a:buNone/>
              <a:defRPr sz="600"/>
            </a:lvl7pPr>
            <a:lvl8pPr marL="2249511" indent="0">
              <a:buNone/>
              <a:defRPr sz="600"/>
            </a:lvl8pPr>
            <a:lvl9pPr marL="257087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7226305"/>
      </p:ext>
    </p:extLst>
  </p:cSld>
  <p:clrMapOvr>
    <a:masterClrMapping/>
  </p:clrMapOvr>
  <p:transition xmlns:p14="http://schemas.microsoft.com/office/powerpoint/2010/main"/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1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1" y="612800"/>
            <a:ext cx="5486177" cy="4114354"/>
          </a:xfrm>
          <a:prstGeom prst="rect">
            <a:avLst/>
          </a:prstGeom>
        </p:spPr>
        <p:txBody>
          <a:bodyPr vert="horz" lIns="64270" tIns="32135" rIns="64270" bIns="32135"/>
          <a:lstStyle>
            <a:lvl1pPr marL="0" indent="0">
              <a:buNone/>
              <a:defRPr sz="2200"/>
            </a:lvl1pPr>
            <a:lvl2pPr marL="321357" indent="0">
              <a:buNone/>
              <a:defRPr sz="2000"/>
            </a:lvl2pPr>
            <a:lvl3pPr marL="642717" indent="0">
              <a:buNone/>
              <a:defRPr sz="1700"/>
            </a:lvl3pPr>
            <a:lvl4pPr marL="964075" indent="0">
              <a:buNone/>
              <a:defRPr sz="1400"/>
            </a:lvl4pPr>
            <a:lvl5pPr marL="1285434" indent="0">
              <a:buNone/>
              <a:defRPr sz="1400"/>
            </a:lvl5pPr>
            <a:lvl6pPr marL="1606794" indent="0">
              <a:buNone/>
              <a:defRPr sz="1400"/>
            </a:lvl6pPr>
            <a:lvl7pPr marL="1928151" indent="0">
              <a:buNone/>
              <a:defRPr sz="1400"/>
            </a:lvl7pPr>
            <a:lvl8pPr marL="2249511" indent="0">
              <a:buNone/>
              <a:defRPr sz="1400"/>
            </a:lvl8pPr>
            <a:lvl9pPr marL="2570870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1" y="5367860"/>
            <a:ext cx="5486177" cy="804788"/>
          </a:xfrm>
          <a:prstGeom prst="rect">
            <a:avLst/>
          </a:prstGeom>
        </p:spPr>
        <p:txBody>
          <a:bodyPr vert="horz" lIns="64270" tIns="32135" rIns="64270" bIns="32135"/>
          <a:lstStyle>
            <a:lvl1pPr marL="0" indent="0">
              <a:buNone/>
              <a:defRPr sz="1000"/>
            </a:lvl1pPr>
            <a:lvl2pPr marL="321357" indent="0">
              <a:buNone/>
              <a:defRPr sz="800"/>
            </a:lvl2pPr>
            <a:lvl3pPr marL="642717" indent="0">
              <a:buNone/>
              <a:defRPr sz="700"/>
            </a:lvl3pPr>
            <a:lvl4pPr marL="964075" indent="0">
              <a:buNone/>
              <a:defRPr sz="600"/>
            </a:lvl4pPr>
            <a:lvl5pPr marL="1285434" indent="0">
              <a:buNone/>
              <a:defRPr sz="600"/>
            </a:lvl5pPr>
            <a:lvl6pPr marL="1606794" indent="0">
              <a:buNone/>
              <a:defRPr sz="600"/>
            </a:lvl6pPr>
            <a:lvl7pPr marL="1928151" indent="0">
              <a:buNone/>
              <a:defRPr sz="600"/>
            </a:lvl7pPr>
            <a:lvl8pPr marL="2249511" indent="0">
              <a:buNone/>
              <a:defRPr sz="600"/>
            </a:lvl8pPr>
            <a:lvl9pPr marL="257087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3984064"/>
      </p:ext>
    </p:extLst>
  </p:cSld>
  <p:clrMapOvr>
    <a:masterClrMapping/>
  </p:clrMapOvr>
  <p:transition xmlns:p14="http://schemas.microsoft.com/office/powerpoint/2010/main"/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3"/>
            <a:ext cx="8228707" cy="4525119"/>
          </a:xfrm>
          <a:prstGeom prst="rect">
            <a:avLst/>
          </a:prstGeom>
        </p:spPr>
        <p:txBody>
          <a:bodyPr vert="eaVert" lIns="64270" tIns="32135" rIns="64270" bIns="32135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39144"/>
      </p:ext>
    </p:extLst>
  </p:cSld>
  <p:clrMapOvr>
    <a:masterClrMapping/>
  </p:clrMapOvr>
  <p:transition xmlns:p14="http://schemas.microsoft.com/office/powerpoint/2010/main"/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600653"/>
            <a:ext cx="2160984" cy="4525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600653"/>
            <a:ext cx="6375797" cy="4525119"/>
          </a:xfrm>
          <a:prstGeom prst="rect">
            <a:avLst/>
          </a:prstGeom>
        </p:spPr>
        <p:txBody>
          <a:bodyPr vert="eaVert" lIns="64270" tIns="32135" rIns="64270" bIns="32135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24688"/>
      </p:ext>
    </p:extLst>
  </p:cSld>
  <p:clrMapOvr>
    <a:masterClrMapping/>
  </p:clrMapOvr>
  <p:transition xmlns:p14="http://schemas.microsoft.com/office/powerpoint/2010/main"/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4"/>
            <a:ext cx="6400354" cy="1752451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 algn="ctr">
              <a:buNone/>
              <a:defRPr/>
            </a:lvl1pPr>
            <a:lvl2pPr marL="321341" indent="0" algn="ctr">
              <a:buNone/>
              <a:defRPr/>
            </a:lvl2pPr>
            <a:lvl3pPr marL="642684" indent="0" algn="ctr">
              <a:buNone/>
              <a:defRPr/>
            </a:lvl3pPr>
            <a:lvl4pPr marL="964025" indent="0" algn="ctr">
              <a:buNone/>
              <a:defRPr/>
            </a:lvl4pPr>
            <a:lvl5pPr marL="1285368" indent="0" algn="ctr">
              <a:buNone/>
              <a:defRPr/>
            </a:lvl5pPr>
            <a:lvl6pPr marL="1606711" indent="0" algn="ctr">
              <a:buNone/>
              <a:defRPr/>
            </a:lvl6pPr>
            <a:lvl7pPr marL="1928052" indent="0" algn="ctr">
              <a:buNone/>
              <a:defRPr/>
            </a:lvl7pPr>
            <a:lvl8pPr marL="2249396" indent="0" algn="ctr">
              <a:buNone/>
              <a:defRPr/>
            </a:lvl8pPr>
            <a:lvl9pPr marL="2570738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6900"/>
      </p:ext>
    </p:extLst>
  </p:cSld>
  <p:clrMapOvr>
    <a:masterClrMapping/>
  </p:clrMapOvr>
  <p:transition xmlns:p14="http://schemas.microsoft.com/office/powerpoint/2010/main"/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4"/>
            <a:ext cx="8228707" cy="4525119"/>
          </a:xfrm>
          <a:prstGeom prst="rect">
            <a:avLst/>
          </a:prstGeom>
        </p:spPr>
        <p:txBody>
          <a:bodyPr vert="horz" lIns="64267" tIns="32133" rIns="64267" bIns="3213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99812"/>
      </p:ext>
    </p:extLst>
  </p:cSld>
  <p:clrMapOvr>
    <a:masterClrMapping/>
  </p:clrMapOvr>
  <p:transition xmlns:p14="http://schemas.microsoft.com/office/powerpoint/2010/main"/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marL="0" indent="0">
              <a:buNone/>
              <a:defRPr sz="1400"/>
            </a:lvl1pPr>
            <a:lvl2pPr marL="321341" indent="0">
              <a:buNone/>
              <a:defRPr sz="1300"/>
            </a:lvl2pPr>
            <a:lvl3pPr marL="642684" indent="0">
              <a:buNone/>
              <a:defRPr sz="1100"/>
            </a:lvl3pPr>
            <a:lvl4pPr marL="964025" indent="0">
              <a:buNone/>
              <a:defRPr sz="1000"/>
            </a:lvl4pPr>
            <a:lvl5pPr marL="1285368" indent="0">
              <a:buNone/>
              <a:defRPr sz="1000"/>
            </a:lvl5pPr>
            <a:lvl6pPr marL="1606711" indent="0">
              <a:buNone/>
              <a:defRPr sz="1000"/>
            </a:lvl6pPr>
            <a:lvl7pPr marL="1928052" indent="0">
              <a:buNone/>
              <a:defRPr sz="1000"/>
            </a:lvl7pPr>
            <a:lvl8pPr marL="2249396" indent="0">
              <a:buNone/>
              <a:defRPr sz="1000"/>
            </a:lvl8pPr>
            <a:lvl9pPr marL="257073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0158411"/>
      </p:ext>
    </p:extLst>
  </p:cSld>
  <p:clrMapOvr>
    <a:masterClrMapping/>
  </p:clrMapOvr>
  <p:transition xmlns:p14="http://schemas.microsoft.com/office/powerpoint/2010/main"/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4"/>
            <a:ext cx="4060775" cy="4525119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4"/>
            <a:ext cx="4060775" cy="4525119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55381"/>
      </p:ext>
    </p:extLst>
  </p:cSld>
  <p:clrMapOvr>
    <a:masterClrMapping/>
  </p:clrMapOvr>
  <p:transition xmlns:p14="http://schemas.microsoft.com/office/powerpoint/2010/main"/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marL="0" indent="0">
              <a:buNone/>
              <a:defRPr sz="1700" b="1"/>
            </a:lvl1pPr>
            <a:lvl2pPr marL="321341" indent="0">
              <a:buNone/>
              <a:defRPr sz="1400" b="1"/>
            </a:lvl2pPr>
            <a:lvl3pPr marL="642684" indent="0">
              <a:buNone/>
              <a:defRPr sz="1300" b="1"/>
            </a:lvl3pPr>
            <a:lvl4pPr marL="964025" indent="0">
              <a:buNone/>
              <a:defRPr sz="1100" b="1"/>
            </a:lvl4pPr>
            <a:lvl5pPr marL="1285368" indent="0">
              <a:buNone/>
              <a:defRPr sz="1100" b="1"/>
            </a:lvl5pPr>
            <a:lvl6pPr marL="1606711" indent="0">
              <a:buNone/>
              <a:defRPr sz="1100" b="1"/>
            </a:lvl6pPr>
            <a:lvl7pPr marL="1928052" indent="0">
              <a:buNone/>
              <a:defRPr sz="1100" b="1"/>
            </a:lvl7pPr>
            <a:lvl8pPr marL="2249396" indent="0">
              <a:buNone/>
              <a:defRPr sz="1100" b="1"/>
            </a:lvl8pPr>
            <a:lvl9pPr marL="257073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67" tIns="32133" rIns="64267" bIns="32133" anchor="b"/>
          <a:lstStyle>
            <a:lvl1pPr marL="0" indent="0">
              <a:buNone/>
              <a:defRPr sz="1700" b="1"/>
            </a:lvl1pPr>
            <a:lvl2pPr marL="321341" indent="0">
              <a:buNone/>
              <a:defRPr sz="1400" b="1"/>
            </a:lvl2pPr>
            <a:lvl3pPr marL="642684" indent="0">
              <a:buNone/>
              <a:defRPr sz="1300" b="1"/>
            </a:lvl3pPr>
            <a:lvl4pPr marL="964025" indent="0">
              <a:buNone/>
              <a:defRPr sz="1100" b="1"/>
            </a:lvl4pPr>
            <a:lvl5pPr marL="1285368" indent="0">
              <a:buNone/>
              <a:defRPr sz="1100" b="1"/>
            </a:lvl5pPr>
            <a:lvl6pPr marL="1606711" indent="0">
              <a:buNone/>
              <a:defRPr sz="1100" b="1"/>
            </a:lvl6pPr>
            <a:lvl7pPr marL="1928052" indent="0">
              <a:buNone/>
              <a:defRPr sz="1100" b="1"/>
            </a:lvl7pPr>
            <a:lvl8pPr marL="2249396" indent="0">
              <a:buNone/>
              <a:defRPr sz="1100" b="1"/>
            </a:lvl8pPr>
            <a:lvl9pPr marL="2570738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58934"/>
      </p:ext>
    </p:extLst>
  </p:cSld>
  <p:clrMapOvr>
    <a:masterClrMapping/>
  </p:clrMapOvr>
  <p:transition xmlns:p14="http://schemas.microsoft.com/office/powerpoint/2010/main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64" tIns="32132" rIns="64264" bIns="32132" anchor="b"/>
          <a:lstStyle>
            <a:lvl1pPr marL="0" indent="0">
              <a:buNone/>
              <a:defRPr sz="1700" b="1"/>
            </a:lvl1pPr>
            <a:lvl2pPr marL="321324" indent="0">
              <a:buNone/>
              <a:defRPr sz="1400" b="1"/>
            </a:lvl2pPr>
            <a:lvl3pPr marL="642651" indent="0">
              <a:buNone/>
              <a:defRPr sz="1300" b="1"/>
            </a:lvl3pPr>
            <a:lvl4pPr marL="963975" indent="0">
              <a:buNone/>
              <a:defRPr sz="1100" b="1"/>
            </a:lvl4pPr>
            <a:lvl5pPr marL="1285302" indent="0">
              <a:buNone/>
              <a:defRPr sz="1100" b="1"/>
            </a:lvl5pPr>
            <a:lvl6pPr marL="1606628" indent="0">
              <a:buNone/>
              <a:defRPr sz="1100" b="1"/>
            </a:lvl6pPr>
            <a:lvl7pPr marL="1927954" indent="0">
              <a:buNone/>
              <a:defRPr sz="1100" b="1"/>
            </a:lvl7pPr>
            <a:lvl8pPr marL="2249281" indent="0">
              <a:buNone/>
              <a:defRPr sz="1100" b="1"/>
            </a:lvl8pPr>
            <a:lvl9pPr marL="257060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64" tIns="32132" rIns="64264" bIns="32132" anchor="b"/>
          <a:lstStyle>
            <a:lvl1pPr marL="0" indent="0">
              <a:buNone/>
              <a:defRPr sz="1700" b="1"/>
            </a:lvl1pPr>
            <a:lvl2pPr marL="321324" indent="0">
              <a:buNone/>
              <a:defRPr sz="1400" b="1"/>
            </a:lvl2pPr>
            <a:lvl3pPr marL="642651" indent="0">
              <a:buNone/>
              <a:defRPr sz="1300" b="1"/>
            </a:lvl3pPr>
            <a:lvl4pPr marL="963975" indent="0">
              <a:buNone/>
              <a:defRPr sz="1100" b="1"/>
            </a:lvl4pPr>
            <a:lvl5pPr marL="1285302" indent="0">
              <a:buNone/>
              <a:defRPr sz="1100" b="1"/>
            </a:lvl5pPr>
            <a:lvl6pPr marL="1606628" indent="0">
              <a:buNone/>
              <a:defRPr sz="1100" b="1"/>
            </a:lvl6pPr>
            <a:lvl7pPr marL="1927954" indent="0">
              <a:buNone/>
              <a:defRPr sz="1100" b="1"/>
            </a:lvl7pPr>
            <a:lvl8pPr marL="2249281" indent="0">
              <a:buNone/>
              <a:defRPr sz="1100" b="1"/>
            </a:lvl8pPr>
            <a:lvl9pPr marL="257060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198390"/>
      </p:ext>
    </p:extLst>
  </p:cSld>
  <p:clrMapOvr>
    <a:masterClrMapping/>
  </p:clrMapOvr>
  <p:transition xmlns:p14="http://schemas.microsoft.com/office/powerpoint/2010/main"/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13435"/>
      </p:ext>
    </p:extLst>
  </p:cSld>
  <p:clrMapOvr>
    <a:masterClrMapping/>
  </p:clrMapOvr>
  <p:transition xmlns:p14="http://schemas.microsoft.com/office/powerpoint/2010/main"/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354086"/>
      </p:ext>
    </p:extLst>
  </p:cSld>
  <p:clrMapOvr>
    <a:masterClrMapping/>
  </p:clrMapOvr>
  <p:transition xmlns:p14="http://schemas.microsoft.com/office/powerpoint/2010/main"/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4" y="273480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67" tIns="32133" rIns="64267" bIns="32133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4" y="1435448"/>
            <a:ext cx="3008189" cy="4690318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>
              <a:buNone/>
              <a:defRPr sz="1000"/>
            </a:lvl1pPr>
            <a:lvl2pPr marL="321341" indent="0">
              <a:buNone/>
              <a:defRPr sz="800"/>
            </a:lvl2pPr>
            <a:lvl3pPr marL="642684" indent="0">
              <a:buNone/>
              <a:defRPr sz="700"/>
            </a:lvl3pPr>
            <a:lvl4pPr marL="964025" indent="0">
              <a:buNone/>
              <a:defRPr sz="600"/>
            </a:lvl4pPr>
            <a:lvl5pPr marL="1285368" indent="0">
              <a:buNone/>
              <a:defRPr sz="600"/>
            </a:lvl5pPr>
            <a:lvl6pPr marL="1606711" indent="0">
              <a:buNone/>
              <a:defRPr sz="600"/>
            </a:lvl6pPr>
            <a:lvl7pPr marL="1928052" indent="0">
              <a:buNone/>
              <a:defRPr sz="600"/>
            </a:lvl7pPr>
            <a:lvl8pPr marL="2249396" indent="0">
              <a:buNone/>
              <a:defRPr sz="600"/>
            </a:lvl8pPr>
            <a:lvl9pPr marL="257073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3725900"/>
      </p:ext>
    </p:extLst>
  </p:cSld>
  <p:clrMapOvr>
    <a:masterClrMapping/>
  </p:clrMapOvr>
  <p:transition xmlns:p14="http://schemas.microsoft.com/office/powerpoint/2010/main"/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2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2" y="612800"/>
            <a:ext cx="5486177" cy="4114354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>
              <a:buNone/>
              <a:defRPr sz="2200"/>
            </a:lvl1pPr>
            <a:lvl2pPr marL="321341" indent="0">
              <a:buNone/>
              <a:defRPr sz="2000"/>
            </a:lvl2pPr>
            <a:lvl3pPr marL="642684" indent="0">
              <a:buNone/>
              <a:defRPr sz="1700"/>
            </a:lvl3pPr>
            <a:lvl4pPr marL="964025" indent="0">
              <a:buNone/>
              <a:defRPr sz="1400"/>
            </a:lvl4pPr>
            <a:lvl5pPr marL="1285368" indent="0">
              <a:buNone/>
              <a:defRPr sz="1400"/>
            </a:lvl5pPr>
            <a:lvl6pPr marL="1606711" indent="0">
              <a:buNone/>
              <a:defRPr sz="1400"/>
            </a:lvl6pPr>
            <a:lvl7pPr marL="1928052" indent="0">
              <a:buNone/>
              <a:defRPr sz="1400"/>
            </a:lvl7pPr>
            <a:lvl8pPr marL="2249396" indent="0">
              <a:buNone/>
              <a:defRPr sz="1400"/>
            </a:lvl8pPr>
            <a:lvl9pPr marL="2570738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2" y="5367860"/>
            <a:ext cx="5486177" cy="804788"/>
          </a:xfrm>
          <a:prstGeom prst="rect">
            <a:avLst/>
          </a:prstGeom>
        </p:spPr>
        <p:txBody>
          <a:bodyPr vert="horz" lIns="64267" tIns="32133" rIns="64267" bIns="32133"/>
          <a:lstStyle>
            <a:lvl1pPr marL="0" indent="0">
              <a:buNone/>
              <a:defRPr sz="1000"/>
            </a:lvl1pPr>
            <a:lvl2pPr marL="321341" indent="0">
              <a:buNone/>
              <a:defRPr sz="800"/>
            </a:lvl2pPr>
            <a:lvl3pPr marL="642684" indent="0">
              <a:buNone/>
              <a:defRPr sz="700"/>
            </a:lvl3pPr>
            <a:lvl4pPr marL="964025" indent="0">
              <a:buNone/>
              <a:defRPr sz="600"/>
            </a:lvl4pPr>
            <a:lvl5pPr marL="1285368" indent="0">
              <a:buNone/>
              <a:defRPr sz="600"/>
            </a:lvl5pPr>
            <a:lvl6pPr marL="1606711" indent="0">
              <a:buNone/>
              <a:defRPr sz="600"/>
            </a:lvl6pPr>
            <a:lvl7pPr marL="1928052" indent="0">
              <a:buNone/>
              <a:defRPr sz="600"/>
            </a:lvl7pPr>
            <a:lvl8pPr marL="2249396" indent="0">
              <a:buNone/>
              <a:defRPr sz="600"/>
            </a:lvl8pPr>
            <a:lvl9pPr marL="2570738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4760926"/>
      </p:ext>
    </p:extLst>
  </p:cSld>
  <p:clrMapOvr>
    <a:masterClrMapping/>
  </p:clrMapOvr>
  <p:transition xmlns:p14="http://schemas.microsoft.com/office/powerpoint/2010/main"/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4"/>
            <a:ext cx="8228707" cy="4525119"/>
          </a:xfrm>
          <a:prstGeom prst="rect">
            <a:avLst/>
          </a:prstGeom>
        </p:spPr>
        <p:txBody>
          <a:bodyPr vert="eaVert" lIns="64267" tIns="32133" rIns="64267" bIns="3213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361643"/>
      </p:ext>
    </p:extLst>
  </p:cSld>
  <p:clrMapOvr>
    <a:masterClrMapping/>
  </p:clrMapOvr>
  <p:transition xmlns:p14="http://schemas.microsoft.com/office/powerpoint/2010/main"/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600654"/>
            <a:ext cx="2160984" cy="4525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600654"/>
            <a:ext cx="6375797" cy="4525119"/>
          </a:xfrm>
          <a:prstGeom prst="rect">
            <a:avLst/>
          </a:prstGeom>
        </p:spPr>
        <p:txBody>
          <a:bodyPr vert="eaVert" lIns="64267" tIns="32133" rIns="64267" bIns="3213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13732"/>
      </p:ext>
    </p:extLst>
  </p:cSld>
  <p:clrMapOvr>
    <a:masterClrMapping/>
  </p:clrMapOvr>
  <p:transition xmlns:p14="http://schemas.microsoft.com/office/powerpoint/2010/main"/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5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324" indent="0" algn="ctr">
              <a:buNone/>
              <a:defRPr/>
            </a:lvl2pPr>
            <a:lvl3pPr marL="642651" indent="0" algn="ctr">
              <a:buNone/>
              <a:defRPr/>
            </a:lvl3pPr>
            <a:lvl4pPr marL="963975" indent="0" algn="ctr">
              <a:buNone/>
              <a:defRPr/>
            </a:lvl4pPr>
            <a:lvl5pPr marL="1285302" indent="0" algn="ctr">
              <a:buNone/>
              <a:defRPr/>
            </a:lvl5pPr>
            <a:lvl6pPr marL="1606628" indent="0" algn="ctr">
              <a:buNone/>
              <a:defRPr/>
            </a:lvl6pPr>
            <a:lvl7pPr marL="1927954" indent="0" algn="ctr">
              <a:buNone/>
              <a:defRPr/>
            </a:lvl7pPr>
            <a:lvl8pPr marL="2249281" indent="0" algn="ctr">
              <a:buNone/>
              <a:defRPr/>
            </a:lvl8pPr>
            <a:lvl9pPr marL="257060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96147"/>
      </p:ext>
    </p:extLst>
  </p:cSld>
  <p:clrMapOvr>
    <a:masterClrMapping/>
  </p:clrMapOvr>
  <p:transition xmlns:p14="http://schemas.microsoft.com/office/powerpoint/2010/main"/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55794"/>
      </p:ext>
    </p:extLst>
  </p:cSld>
  <p:clrMapOvr>
    <a:masterClrMapping/>
  </p:clrMapOvr>
  <p:transition xmlns:p14="http://schemas.microsoft.com/office/powerpoint/2010/main"/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324" indent="0">
              <a:buNone/>
              <a:defRPr sz="1300"/>
            </a:lvl2pPr>
            <a:lvl3pPr marL="642651" indent="0">
              <a:buNone/>
              <a:defRPr sz="1100"/>
            </a:lvl3pPr>
            <a:lvl4pPr marL="963975" indent="0">
              <a:buNone/>
              <a:defRPr sz="1000"/>
            </a:lvl4pPr>
            <a:lvl5pPr marL="1285302" indent="0">
              <a:buNone/>
              <a:defRPr sz="1000"/>
            </a:lvl5pPr>
            <a:lvl6pPr marL="1606628" indent="0">
              <a:buNone/>
              <a:defRPr sz="1000"/>
            </a:lvl6pPr>
            <a:lvl7pPr marL="1927954" indent="0">
              <a:buNone/>
              <a:defRPr sz="1000"/>
            </a:lvl7pPr>
            <a:lvl8pPr marL="2249281" indent="0">
              <a:buNone/>
              <a:defRPr sz="1000"/>
            </a:lvl8pPr>
            <a:lvl9pPr marL="257060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0041827"/>
      </p:ext>
    </p:extLst>
  </p:cSld>
  <p:clrMapOvr>
    <a:masterClrMapping/>
  </p:clrMapOvr>
  <p:transition xmlns:p14="http://schemas.microsoft.com/office/powerpoint/2010/main"/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39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6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10191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07" indent="0">
              <a:buNone/>
              <a:defRPr sz="1400" b="1"/>
            </a:lvl2pPr>
            <a:lvl3pPr marL="642816" indent="0">
              <a:buNone/>
              <a:defRPr sz="1300" b="1"/>
            </a:lvl3pPr>
            <a:lvl4pPr marL="964224" indent="0">
              <a:buNone/>
              <a:defRPr sz="1100" b="1"/>
            </a:lvl4pPr>
            <a:lvl5pPr marL="1285631" indent="0">
              <a:buNone/>
              <a:defRPr sz="1100" b="1"/>
            </a:lvl5pPr>
            <a:lvl6pPr marL="1607041" indent="0">
              <a:buNone/>
              <a:defRPr sz="1100" b="1"/>
            </a:lvl6pPr>
            <a:lvl7pPr marL="1928447" indent="0">
              <a:buNone/>
              <a:defRPr sz="1100" b="1"/>
            </a:lvl7pPr>
            <a:lvl8pPr marL="2249856" indent="0">
              <a:buNone/>
              <a:defRPr sz="1100" b="1"/>
            </a:lvl8pPr>
            <a:lvl9pPr marL="257126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407" indent="0">
              <a:buNone/>
              <a:defRPr sz="1400" b="1"/>
            </a:lvl2pPr>
            <a:lvl3pPr marL="642816" indent="0">
              <a:buNone/>
              <a:defRPr sz="1300" b="1"/>
            </a:lvl3pPr>
            <a:lvl4pPr marL="964224" indent="0">
              <a:buNone/>
              <a:defRPr sz="1100" b="1"/>
            </a:lvl4pPr>
            <a:lvl5pPr marL="1285631" indent="0">
              <a:buNone/>
              <a:defRPr sz="1100" b="1"/>
            </a:lvl5pPr>
            <a:lvl6pPr marL="1607041" indent="0">
              <a:buNone/>
              <a:defRPr sz="1100" b="1"/>
            </a:lvl6pPr>
            <a:lvl7pPr marL="1928447" indent="0">
              <a:buNone/>
              <a:defRPr sz="1100" b="1"/>
            </a:lvl7pPr>
            <a:lvl8pPr marL="2249856" indent="0">
              <a:buNone/>
              <a:defRPr sz="1100" b="1"/>
            </a:lvl8pPr>
            <a:lvl9pPr marL="257126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875935"/>
      </p:ext>
    </p:extLst>
  </p:cSld>
  <p:clrMapOvr>
    <a:masterClrMapping/>
  </p:clrMapOvr>
  <p:transition xmlns:p14="http://schemas.microsoft.com/office/powerpoint/2010/main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608031"/>
      </p:ext>
    </p:extLst>
  </p:cSld>
  <p:clrMapOvr>
    <a:masterClrMapping/>
  </p:clrMapOvr>
  <p:transition xmlns:p14="http://schemas.microsoft.com/office/powerpoint/2010/main"/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24" indent="0">
              <a:buNone/>
              <a:defRPr sz="1400" b="1"/>
            </a:lvl2pPr>
            <a:lvl3pPr marL="642651" indent="0">
              <a:buNone/>
              <a:defRPr sz="1300" b="1"/>
            </a:lvl3pPr>
            <a:lvl4pPr marL="963975" indent="0">
              <a:buNone/>
              <a:defRPr sz="1100" b="1"/>
            </a:lvl4pPr>
            <a:lvl5pPr marL="1285302" indent="0">
              <a:buNone/>
              <a:defRPr sz="1100" b="1"/>
            </a:lvl5pPr>
            <a:lvl6pPr marL="1606628" indent="0">
              <a:buNone/>
              <a:defRPr sz="1100" b="1"/>
            </a:lvl6pPr>
            <a:lvl7pPr marL="1927954" indent="0">
              <a:buNone/>
              <a:defRPr sz="1100" b="1"/>
            </a:lvl7pPr>
            <a:lvl8pPr marL="2249281" indent="0">
              <a:buNone/>
              <a:defRPr sz="1100" b="1"/>
            </a:lvl8pPr>
            <a:lvl9pPr marL="257060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24" indent="0">
              <a:buNone/>
              <a:defRPr sz="1400" b="1"/>
            </a:lvl2pPr>
            <a:lvl3pPr marL="642651" indent="0">
              <a:buNone/>
              <a:defRPr sz="1300" b="1"/>
            </a:lvl3pPr>
            <a:lvl4pPr marL="963975" indent="0">
              <a:buNone/>
              <a:defRPr sz="1100" b="1"/>
            </a:lvl4pPr>
            <a:lvl5pPr marL="1285302" indent="0">
              <a:buNone/>
              <a:defRPr sz="1100" b="1"/>
            </a:lvl5pPr>
            <a:lvl6pPr marL="1606628" indent="0">
              <a:buNone/>
              <a:defRPr sz="1100" b="1"/>
            </a:lvl6pPr>
            <a:lvl7pPr marL="1927954" indent="0">
              <a:buNone/>
              <a:defRPr sz="1100" b="1"/>
            </a:lvl7pPr>
            <a:lvl8pPr marL="2249281" indent="0">
              <a:buNone/>
              <a:defRPr sz="1100" b="1"/>
            </a:lvl8pPr>
            <a:lvl9pPr marL="257060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87456"/>
      </p:ext>
    </p:extLst>
  </p:cSld>
  <p:clrMapOvr>
    <a:masterClrMapping/>
  </p:clrMapOvr>
  <p:transition xmlns:p14="http://schemas.microsoft.com/office/powerpoint/2010/main"/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581539"/>
      </p:ext>
    </p:extLst>
  </p:cSld>
  <p:clrMapOvr>
    <a:masterClrMapping/>
  </p:clrMapOvr>
  <p:transition xmlns:p14="http://schemas.microsoft.com/office/powerpoint/2010/main"/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7833319"/>
      </p:ext>
    </p:extLst>
  </p:cSld>
  <p:clrMapOvr>
    <a:masterClrMapping/>
  </p:clrMapOvr>
  <p:transition xmlns:p14="http://schemas.microsoft.com/office/powerpoint/2010/main"/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5" y="273481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5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324" indent="0">
              <a:buNone/>
              <a:defRPr sz="800"/>
            </a:lvl2pPr>
            <a:lvl3pPr marL="642651" indent="0">
              <a:buNone/>
              <a:defRPr sz="700"/>
            </a:lvl3pPr>
            <a:lvl4pPr marL="963975" indent="0">
              <a:buNone/>
              <a:defRPr sz="600"/>
            </a:lvl4pPr>
            <a:lvl5pPr marL="1285302" indent="0">
              <a:buNone/>
              <a:defRPr sz="600"/>
            </a:lvl5pPr>
            <a:lvl6pPr marL="1606628" indent="0">
              <a:buNone/>
              <a:defRPr sz="600"/>
            </a:lvl6pPr>
            <a:lvl7pPr marL="1927954" indent="0">
              <a:buNone/>
              <a:defRPr sz="600"/>
            </a:lvl7pPr>
            <a:lvl8pPr marL="2249281" indent="0">
              <a:buNone/>
              <a:defRPr sz="600"/>
            </a:lvl8pPr>
            <a:lvl9pPr marL="257060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8032252"/>
      </p:ext>
    </p:extLst>
  </p:cSld>
  <p:clrMapOvr>
    <a:masterClrMapping/>
  </p:clrMapOvr>
  <p:transition xmlns:p14="http://schemas.microsoft.com/office/powerpoint/2010/main"/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3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3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324" indent="0">
              <a:buNone/>
              <a:defRPr sz="2000"/>
            </a:lvl2pPr>
            <a:lvl3pPr marL="642651" indent="0">
              <a:buNone/>
              <a:defRPr sz="1700"/>
            </a:lvl3pPr>
            <a:lvl4pPr marL="963975" indent="0">
              <a:buNone/>
              <a:defRPr sz="1400"/>
            </a:lvl4pPr>
            <a:lvl5pPr marL="1285302" indent="0">
              <a:buNone/>
              <a:defRPr sz="1400"/>
            </a:lvl5pPr>
            <a:lvl6pPr marL="1606628" indent="0">
              <a:buNone/>
              <a:defRPr sz="1400"/>
            </a:lvl6pPr>
            <a:lvl7pPr marL="1927954" indent="0">
              <a:buNone/>
              <a:defRPr sz="1400"/>
            </a:lvl7pPr>
            <a:lvl8pPr marL="2249281" indent="0">
              <a:buNone/>
              <a:defRPr sz="1400"/>
            </a:lvl8pPr>
            <a:lvl9pPr marL="2570607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3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324" indent="0">
              <a:buNone/>
              <a:defRPr sz="800"/>
            </a:lvl2pPr>
            <a:lvl3pPr marL="642651" indent="0">
              <a:buNone/>
              <a:defRPr sz="700"/>
            </a:lvl3pPr>
            <a:lvl4pPr marL="963975" indent="0">
              <a:buNone/>
              <a:defRPr sz="600"/>
            </a:lvl4pPr>
            <a:lvl5pPr marL="1285302" indent="0">
              <a:buNone/>
              <a:defRPr sz="600"/>
            </a:lvl5pPr>
            <a:lvl6pPr marL="1606628" indent="0">
              <a:buNone/>
              <a:defRPr sz="600"/>
            </a:lvl6pPr>
            <a:lvl7pPr marL="1927954" indent="0">
              <a:buNone/>
              <a:defRPr sz="600"/>
            </a:lvl7pPr>
            <a:lvl8pPr marL="2249281" indent="0">
              <a:buNone/>
              <a:defRPr sz="600"/>
            </a:lvl8pPr>
            <a:lvl9pPr marL="257060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421230"/>
      </p:ext>
    </p:extLst>
  </p:cSld>
  <p:clrMapOvr>
    <a:masterClrMapping/>
  </p:clrMapOvr>
  <p:transition xmlns:p14="http://schemas.microsoft.com/office/powerpoint/2010/main"/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93627"/>
      </p:ext>
    </p:extLst>
  </p:cSld>
  <p:clrMapOvr>
    <a:masterClrMapping/>
  </p:clrMapOvr>
  <p:transition xmlns:p14="http://schemas.microsoft.com/office/powerpoint/2010/main"/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4804172"/>
            <a:ext cx="2160984" cy="17234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4804172"/>
            <a:ext cx="6375797" cy="17234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15037"/>
      </p:ext>
    </p:extLst>
  </p:cSld>
  <p:clrMapOvr>
    <a:masterClrMapping/>
  </p:clrMapOvr>
  <p:transition xmlns:p14="http://schemas.microsoft.com/office/powerpoint/2010/main"/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6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308" indent="0" algn="ctr">
              <a:buNone/>
              <a:defRPr/>
            </a:lvl2pPr>
            <a:lvl3pPr marL="642618" indent="0" algn="ctr">
              <a:buNone/>
              <a:defRPr/>
            </a:lvl3pPr>
            <a:lvl4pPr marL="963925" indent="0" algn="ctr">
              <a:buNone/>
              <a:defRPr/>
            </a:lvl4pPr>
            <a:lvl5pPr marL="1285237" indent="0" algn="ctr">
              <a:buNone/>
              <a:defRPr/>
            </a:lvl5pPr>
            <a:lvl6pPr marL="1606546" indent="0" algn="ctr">
              <a:buNone/>
              <a:defRPr/>
            </a:lvl6pPr>
            <a:lvl7pPr marL="1927855" indent="0" algn="ctr">
              <a:buNone/>
              <a:defRPr/>
            </a:lvl7pPr>
            <a:lvl8pPr marL="2249166" indent="0" algn="ctr">
              <a:buNone/>
              <a:defRPr/>
            </a:lvl8pPr>
            <a:lvl9pPr marL="2570475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82844"/>
      </p:ext>
    </p:extLst>
  </p:cSld>
  <p:clrMapOvr>
    <a:masterClrMapping/>
  </p:clrMapOvr>
  <p:transition xmlns:p14="http://schemas.microsoft.com/office/powerpoint/2010/main"/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59851"/>
      </p:ext>
    </p:extLst>
  </p:cSld>
  <p:clrMapOvr>
    <a:masterClrMapping/>
  </p:clrMapOvr>
  <p:transition xmlns:p14="http://schemas.microsoft.com/office/powerpoint/2010/main"/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308" indent="0">
              <a:buNone/>
              <a:defRPr sz="1300"/>
            </a:lvl2pPr>
            <a:lvl3pPr marL="642618" indent="0">
              <a:buNone/>
              <a:defRPr sz="1100"/>
            </a:lvl3pPr>
            <a:lvl4pPr marL="963925" indent="0">
              <a:buNone/>
              <a:defRPr sz="1000"/>
            </a:lvl4pPr>
            <a:lvl5pPr marL="1285237" indent="0">
              <a:buNone/>
              <a:defRPr sz="1000"/>
            </a:lvl5pPr>
            <a:lvl6pPr marL="1606546" indent="0">
              <a:buNone/>
              <a:defRPr sz="1000"/>
            </a:lvl6pPr>
            <a:lvl7pPr marL="1927855" indent="0">
              <a:buNone/>
              <a:defRPr sz="1000"/>
            </a:lvl7pPr>
            <a:lvl8pPr marL="2249166" indent="0">
              <a:buNone/>
              <a:defRPr sz="1000"/>
            </a:lvl8pPr>
            <a:lvl9pPr marL="257047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1581089"/>
      </p:ext>
    </p:extLst>
  </p:cSld>
  <p:clrMapOvr>
    <a:masterClrMapping/>
  </p:clrMapOvr>
  <p:transition xmlns:p14="http://schemas.microsoft.com/office/powerpoint/2010/main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6370852"/>
      </p:ext>
    </p:extLst>
  </p:cSld>
  <p:clrMapOvr>
    <a:masterClrMapping/>
  </p:clrMapOvr>
  <p:transition xmlns:p14="http://schemas.microsoft.com/office/powerpoint/2010/main"/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0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7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314526"/>
      </p:ext>
    </p:extLst>
  </p:cSld>
  <p:clrMapOvr>
    <a:masterClrMapping/>
  </p:clrMapOvr>
  <p:transition xmlns:p14="http://schemas.microsoft.com/office/powerpoint/2010/main"/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08" indent="0">
              <a:buNone/>
              <a:defRPr sz="1400" b="1"/>
            </a:lvl2pPr>
            <a:lvl3pPr marL="642618" indent="0">
              <a:buNone/>
              <a:defRPr sz="1300" b="1"/>
            </a:lvl3pPr>
            <a:lvl4pPr marL="963925" indent="0">
              <a:buNone/>
              <a:defRPr sz="1100" b="1"/>
            </a:lvl4pPr>
            <a:lvl5pPr marL="1285237" indent="0">
              <a:buNone/>
              <a:defRPr sz="1100" b="1"/>
            </a:lvl5pPr>
            <a:lvl6pPr marL="1606546" indent="0">
              <a:buNone/>
              <a:defRPr sz="1100" b="1"/>
            </a:lvl6pPr>
            <a:lvl7pPr marL="1927855" indent="0">
              <a:buNone/>
              <a:defRPr sz="1100" b="1"/>
            </a:lvl7pPr>
            <a:lvl8pPr marL="2249166" indent="0">
              <a:buNone/>
              <a:defRPr sz="1100" b="1"/>
            </a:lvl8pPr>
            <a:lvl9pPr marL="2570475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308" indent="0">
              <a:buNone/>
              <a:defRPr sz="1400" b="1"/>
            </a:lvl2pPr>
            <a:lvl3pPr marL="642618" indent="0">
              <a:buNone/>
              <a:defRPr sz="1300" b="1"/>
            </a:lvl3pPr>
            <a:lvl4pPr marL="963925" indent="0">
              <a:buNone/>
              <a:defRPr sz="1100" b="1"/>
            </a:lvl4pPr>
            <a:lvl5pPr marL="1285237" indent="0">
              <a:buNone/>
              <a:defRPr sz="1100" b="1"/>
            </a:lvl5pPr>
            <a:lvl6pPr marL="1606546" indent="0">
              <a:buNone/>
              <a:defRPr sz="1100" b="1"/>
            </a:lvl6pPr>
            <a:lvl7pPr marL="1927855" indent="0">
              <a:buNone/>
              <a:defRPr sz="1100" b="1"/>
            </a:lvl7pPr>
            <a:lvl8pPr marL="2249166" indent="0">
              <a:buNone/>
              <a:defRPr sz="1100" b="1"/>
            </a:lvl8pPr>
            <a:lvl9pPr marL="2570475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085907"/>
      </p:ext>
    </p:extLst>
  </p:cSld>
  <p:clrMapOvr>
    <a:masterClrMapping/>
  </p:clrMapOvr>
  <p:transition xmlns:p14="http://schemas.microsoft.com/office/powerpoint/2010/main"/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82074"/>
      </p:ext>
    </p:extLst>
  </p:cSld>
  <p:clrMapOvr>
    <a:masterClrMapping/>
  </p:clrMapOvr>
  <p:transition xmlns:p14="http://schemas.microsoft.com/office/powerpoint/2010/main"/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7950491"/>
      </p:ext>
    </p:extLst>
  </p:cSld>
  <p:clrMapOvr>
    <a:masterClrMapping/>
  </p:clrMapOvr>
  <p:transition xmlns:p14="http://schemas.microsoft.com/office/powerpoint/2010/main"/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6" y="273482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6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308" indent="0">
              <a:buNone/>
              <a:defRPr sz="800"/>
            </a:lvl2pPr>
            <a:lvl3pPr marL="642618" indent="0">
              <a:buNone/>
              <a:defRPr sz="700"/>
            </a:lvl3pPr>
            <a:lvl4pPr marL="963925" indent="0">
              <a:buNone/>
              <a:defRPr sz="600"/>
            </a:lvl4pPr>
            <a:lvl5pPr marL="1285237" indent="0">
              <a:buNone/>
              <a:defRPr sz="600"/>
            </a:lvl5pPr>
            <a:lvl6pPr marL="1606546" indent="0">
              <a:buNone/>
              <a:defRPr sz="600"/>
            </a:lvl6pPr>
            <a:lvl7pPr marL="1927855" indent="0">
              <a:buNone/>
              <a:defRPr sz="600"/>
            </a:lvl7pPr>
            <a:lvl8pPr marL="2249166" indent="0">
              <a:buNone/>
              <a:defRPr sz="600"/>
            </a:lvl8pPr>
            <a:lvl9pPr marL="2570475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02626"/>
      </p:ext>
    </p:extLst>
  </p:cSld>
  <p:clrMapOvr>
    <a:masterClrMapping/>
  </p:clrMapOvr>
  <p:transition xmlns:p14="http://schemas.microsoft.com/office/powerpoint/2010/main"/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4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4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308" indent="0">
              <a:buNone/>
              <a:defRPr sz="2000"/>
            </a:lvl2pPr>
            <a:lvl3pPr marL="642618" indent="0">
              <a:buNone/>
              <a:defRPr sz="1700"/>
            </a:lvl3pPr>
            <a:lvl4pPr marL="963925" indent="0">
              <a:buNone/>
              <a:defRPr sz="1400"/>
            </a:lvl4pPr>
            <a:lvl5pPr marL="1285237" indent="0">
              <a:buNone/>
              <a:defRPr sz="1400"/>
            </a:lvl5pPr>
            <a:lvl6pPr marL="1606546" indent="0">
              <a:buNone/>
              <a:defRPr sz="1400"/>
            </a:lvl6pPr>
            <a:lvl7pPr marL="1927855" indent="0">
              <a:buNone/>
              <a:defRPr sz="1400"/>
            </a:lvl7pPr>
            <a:lvl8pPr marL="2249166" indent="0">
              <a:buNone/>
              <a:defRPr sz="1400"/>
            </a:lvl8pPr>
            <a:lvl9pPr marL="2570475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4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308" indent="0">
              <a:buNone/>
              <a:defRPr sz="800"/>
            </a:lvl2pPr>
            <a:lvl3pPr marL="642618" indent="0">
              <a:buNone/>
              <a:defRPr sz="700"/>
            </a:lvl3pPr>
            <a:lvl4pPr marL="963925" indent="0">
              <a:buNone/>
              <a:defRPr sz="600"/>
            </a:lvl4pPr>
            <a:lvl5pPr marL="1285237" indent="0">
              <a:buNone/>
              <a:defRPr sz="600"/>
            </a:lvl5pPr>
            <a:lvl6pPr marL="1606546" indent="0">
              <a:buNone/>
              <a:defRPr sz="600"/>
            </a:lvl6pPr>
            <a:lvl7pPr marL="1927855" indent="0">
              <a:buNone/>
              <a:defRPr sz="600"/>
            </a:lvl7pPr>
            <a:lvl8pPr marL="2249166" indent="0">
              <a:buNone/>
              <a:defRPr sz="600"/>
            </a:lvl8pPr>
            <a:lvl9pPr marL="2570475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7089737"/>
      </p:ext>
    </p:extLst>
  </p:cSld>
  <p:clrMapOvr>
    <a:masterClrMapping/>
  </p:clrMapOvr>
  <p:transition xmlns:p14="http://schemas.microsoft.com/office/powerpoint/2010/main"/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26022"/>
      </p:ext>
    </p:extLst>
  </p:cSld>
  <p:clrMapOvr>
    <a:masterClrMapping/>
  </p:clrMapOvr>
  <p:transition xmlns:p14="http://schemas.microsoft.com/office/powerpoint/2010/main"/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4804172"/>
            <a:ext cx="2160984" cy="17234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4804172"/>
            <a:ext cx="6375797" cy="17234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98307"/>
      </p:ext>
    </p:extLst>
  </p:cSld>
  <p:clrMapOvr>
    <a:masterClrMapping/>
  </p:clrMapOvr>
  <p:transition xmlns:p14="http://schemas.microsoft.com/office/powerpoint/2010/main"/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7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91" indent="0" algn="ctr">
              <a:buNone/>
              <a:defRPr/>
            </a:lvl2pPr>
            <a:lvl3pPr marL="642585" indent="0" algn="ctr">
              <a:buNone/>
              <a:defRPr/>
            </a:lvl3pPr>
            <a:lvl4pPr marL="963876" indent="0" algn="ctr">
              <a:buNone/>
              <a:defRPr/>
            </a:lvl4pPr>
            <a:lvl5pPr marL="1285171" indent="0" algn="ctr">
              <a:buNone/>
              <a:defRPr/>
            </a:lvl5pPr>
            <a:lvl6pPr marL="1606464" indent="0" algn="ctr">
              <a:buNone/>
              <a:defRPr/>
            </a:lvl6pPr>
            <a:lvl7pPr marL="1927756" indent="0" algn="ctr">
              <a:buNone/>
              <a:defRPr/>
            </a:lvl7pPr>
            <a:lvl8pPr marL="2249051" indent="0" algn="ctr">
              <a:buNone/>
              <a:defRPr/>
            </a:lvl8pPr>
            <a:lvl9pPr marL="2570344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17804"/>
      </p:ext>
    </p:extLst>
  </p:cSld>
  <p:clrMapOvr>
    <a:masterClrMapping/>
  </p:clrMapOvr>
  <p:transition xmlns:p14="http://schemas.microsoft.com/office/powerpoint/2010/main"/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77381"/>
      </p:ext>
    </p:extLst>
  </p:cSld>
  <p:clrMapOvr>
    <a:masterClrMapping/>
  </p:clrMapOvr>
  <p:transition xmlns:p14="http://schemas.microsoft.com/office/powerpoint/2010/main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5" y="273481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64" tIns="32132" rIns="64264" bIns="32132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5" y="1435448"/>
            <a:ext cx="3008189" cy="4690318"/>
          </a:xfrm>
          <a:prstGeom prst="rect">
            <a:avLst/>
          </a:prstGeom>
        </p:spPr>
        <p:txBody>
          <a:bodyPr vert="horz" lIns="64264" tIns="32132" rIns="64264" bIns="32132"/>
          <a:lstStyle>
            <a:lvl1pPr marL="0" indent="0">
              <a:buNone/>
              <a:defRPr sz="1000"/>
            </a:lvl1pPr>
            <a:lvl2pPr marL="321324" indent="0">
              <a:buNone/>
              <a:defRPr sz="800"/>
            </a:lvl2pPr>
            <a:lvl3pPr marL="642651" indent="0">
              <a:buNone/>
              <a:defRPr sz="700"/>
            </a:lvl3pPr>
            <a:lvl4pPr marL="963975" indent="0">
              <a:buNone/>
              <a:defRPr sz="600"/>
            </a:lvl4pPr>
            <a:lvl5pPr marL="1285302" indent="0">
              <a:buNone/>
              <a:defRPr sz="600"/>
            </a:lvl5pPr>
            <a:lvl6pPr marL="1606628" indent="0">
              <a:buNone/>
              <a:defRPr sz="600"/>
            </a:lvl6pPr>
            <a:lvl7pPr marL="1927954" indent="0">
              <a:buNone/>
              <a:defRPr sz="600"/>
            </a:lvl7pPr>
            <a:lvl8pPr marL="2249281" indent="0">
              <a:buNone/>
              <a:defRPr sz="600"/>
            </a:lvl8pPr>
            <a:lvl9pPr marL="257060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11698975"/>
      </p:ext>
    </p:extLst>
  </p:cSld>
  <p:clrMapOvr>
    <a:masterClrMapping/>
  </p:clrMapOvr>
  <p:transition xmlns:p14="http://schemas.microsoft.com/office/powerpoint/2010/main"/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91" indent="0">
              <a:buNone/>
              <a:defRPr sz="1300"/>
            </a:lvl2pPr>
            <a:lvl3pPr marL="642585" indent="0">
              <a:buNone/>
              <a:defRPr sz="1100"/>
            </a:lvl3pPr>
            <a:lvl4pPr marL="963876" indent="0">
              <a:buNone/>
              <a:defRPr sz="1000"/>
            </a:lvl4pPr>
            <a:lvl5pPr marL="1285171" indent="0">
              <a:buNone/>
              <a:defRPr sz="1000"/>
            </a:lvl5pPr>
            <a:lvl6pPr marL="1606464" indent="0">
              <a:buNone/>
              <a:defRPr sz="1000"/>
            </a:lvl6pPr>
            <a:lvl7pPr marL="1927756" indent="0">
              <a:buNone/>
              <a:defRPr sz="1000"/>
            </a:lvl7pPr>
            <a:lvl8pPr marL="2249051" indent="0">
              <a:buNone/>
              <a:defRPr sz="1000"/>
            </a:lvl8pPr>
            <a:lvl9pPr marL="2570344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6621049"/>
      </p:ext>
    </p:extLst>
  </p:cSld>
  <p:clrMapOvr>
    <a:masterClrMapping/>
  </p:clrMapOvr>
  <p:transition xmlns:p14="http://schemas.microsoft.com/office/powerpoint/2010/main"/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50604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75870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580620"/>
      </p:ext>
    </p:extLst>
  </p:cSld>
  <p:clrMapOvr>
    <a:masterClrMapping/>
  </p:clrMapOvr>
  <p:transition xmlns:p14="http://schemas.microsoft.com/office/powerpoint/2010/main"/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91" indent="0">
              <a:buNone/>
              <a:defRPr sz="1400" b="1"/>
            </a:lvl2pPr>
            <a:lvl3pPr marL="642585" indent="0">
              <a:buNone/>
              <a:defRPr sz="1300" b="1"/>
            </a:lvl3pPr>
            <a:lvl4pPr marL="963876" indent="0">
              <a:buNone/>
              <a:defRPr sz="1100" b="1"/>
            </a:lvl4pPr>
            <a:lvl5pPr marL="1285171" indent="0">
              <a:buNone/>
              <a:defRPr sz="1100" b="1"/>
            </a:lvl5pPr>
            <a:lvl6pPr marL="1606464" indent="0">
              <a:buNone/>
              <a:defRPr sz="1100" b="1"/>
            </a:lvl6pPr>
            <a:lvl7pPr marL="1927756" indent="0">
              <a:buNone/>
              <a:defRPr sz="1100" b="1"/>
            </a:lvl7pPr>
            <a:lvl8pPr marL="2249051" indent="0">
              <a:buNone/>
              <a:defRPr sz="1100" b="1"/>
            </a:lvl8pPr>
            <a:lvl9pPr marL="257034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91" indent="0">
              <a:buNone/>
              <a:defRPr sz="1400" b="1"/>
            </a:lvl2pPr>
            <a:lvl3pPr marL="642585" indent="0">
              <a:buNone/>
              <a:defRPr sz="1300" b="1"/>
            </a:lvl3pPr>
            <a:lvl4pPr marL="963876" indent="0">
              <a:buNone/>
              <a:defRPr sz="1100" b="1"/>
            </a:lvl4pPr>
            <a:lvl5pPr marL="1285171" indent="0">
              <a:buNone/>
              <a:defRPr sz="1100" b="1"/>
            </a:lvl5pPr>
            <a:lvl6pPr marL="1606464" indent="0">
              <a:buNone/>
              <a:defRPr sz="1100" b="1"/>
            </a:lvl6pPr>
            <a:lvl7pPr marL="1927756" indent="0">
              <a:buNone/>
              <a:defRPr sz="1100" b="1"/>
            </a:lvl7pPr>
            <a:lvl8pPr marL="2249051" indent="0">
              <a:buNone/>
              <a:defRPr sz="1100" b="1"/>
            </a:lvl8pPr>
            <a:lvl9pPr marL="257034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88745"/>
      </p:ext>
    </p:extLst>
  </p:cSld>
  <p:clrMapOvr>
    <a:masterClrMapping/>
  </p:clrMapOvr>
  <p:transition xmlns:p14="http://schemas.microsoft.com/office/powerpoint/2010/main"/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7972"/>
      </p:ext>
    </p:extLst>
  </p:cSld>
  <p:clrMapOvr>
    <a:masterClrMapping/>
  </p:clrMapOvr>
  <p:transition xmlns:p14="http://schemas.microsoft.com/office/powerpoint/2010/main"/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7450700"/>
      </p:ext>
    </p:extLst>
  </p:cSld>
  <p:clrMapOvr>
    <a:masterClrMapping/>
  </p:clrMapOvr>
  <p:transition xmlns:p14="http://schemas.microsoft.com/office/powerpoint/2010/main"/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7" y="273483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7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91" indent="0">
              <a:buNone/>
              <a:defRPr sz="800"/>
            </a:lvl2pPr>
            <a:lvl3pPr marL="642585" indent="0">
              <a:buNone/>
              <a:defRPr sz="700"/>
            </a:lvl3pPr>
            <a:lvl4pPr marL="963876" indent="0">
              <a:buNone/>
              <a:defRPr sz="600"/>
            </a:lvl4pPr>
            <a:lvl5pPr marL="1285171" indent="0">
              <a:buNone/>
              <a:defRPr sz="600"/>
            </a:lvl5pPr>
            <a:lvl6pPr marL="1606464" indent="0">
              <a:buNone/>
              <a:defRPr sz="600"/>
            </a:lvl6pPr>
            <a:lvl7pPr marL="1927756" indent="0">
              <a:buNone/>
              <a:defRPr sz="600"/>
            </a:lvl7pPr>
            <a:lvl8pPr marL="2249051" indent="0">
              <a:buNone/>
              <a:defRPr sz="600"/>
            </a:lvl8pPr>
            <a:lvl9pPr marL="257034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03603073"/>
      </p:ext>
    </p:extLst>
  </p:cSld>
  <p:clrMapOvr>
    <a:masterClrMapping/>
  </p:clrMapOvr>
  <p:transition xmlns:p14="http://schemas.microsoft.com/office/powerpoint/2010/main"/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5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5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91" indent="0">
              <a:buNone/>
              <a:defRPr sz="2000"/>
            </a:lvl2pPr>
            <a:lvl3pPr marL="642585" indent="0">
              <a:buNone/>
              <a:defRPr sz="1700"/>
            </a:lvl3pPr>
            <a:lvl4pPr marL="963876" indent="0">
              <a:buNone/>
              <a:defRPr sz="1400"/>
            </a:lvl4pPr>
            <a:lvl5pPr marL="1285171" indent="0">
              <a:buNone/>
              <a:defRPr sz="1400"/>
            </a:lvl5pPr>
            <a:lvl6pPr marL="1606464" indent="0">
              <a:buNone/>
              <a:defRPr sz="1400"/>
            </a:lvl6pPr>
            <a:lvl7pPr marL="1927756" indent="0">
              <a:buNone/>
              <a:defRPr sz="1400"/>
            </a:lvl7pPr>
            <a:lvl8pPr marL="2249051" indent="0">
              <a:buNone/>
              <a:defRPr sz="1400"/>
            </a:lvl8pPr>
            <a:lvl9pPr marL="2570344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5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91" indent="0">
              <a:buNone/>
              <a:defRPr sz="800"/>
            </a:lvl2pPr>
            <a:lvl3pPr marL="642585" indent="0">
              <a:buNone/>
              <a:defRPr sz="700"/>
            </a:lvl3pPr>
            <a:lvl4pPr marL="963876" indent="0">
              <a:buNone/>
              <a:defRPr sz="600"/>
            </a:lvl4pPr>
            <a:lvl5pPr marL="1285171" indent="0">
              <a:buNone/>
              <a:defRPr sz="600"/>
            </a:lvl5pPr>
            <a:lvl6pPr marL="1606464" indent="0">
              <a:buNone/>
              <a:defRPr sz="600"/>
            </a:lvl6pPr>
            <a:lvl7pPr marL="1927756" indent="0">
              <a:buNone/>
              <a:defRPr sz="600"/>
            </a:lvl7pPr>
            <a:lvl8pPr marL="2249051" indent="0">
              <a:buNone/>
              <a:defRPr sz="600"/>
            </a:lvl8pPr>
            <a:lvl9pPr marL="257034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614390"/>
      </p:ext>
    </p:extLst>
  </p:cSld>
  <p:clrMapOvr>
    <a:masterClrMapping/>
  </p:clrMapOvr>
  <p:transition xmlns:p14="http://schemas.microsoft.com/office/powerpoint/2010/main"/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48485"/>
      </p:ext>
    </p:extLst>
  </p:cSld>
  <p:clrMapOvr>
    <a:masterClrMapping/>
  </p:clrMapOvr>
  <p:transition xmlns:p14="http://schemas.microsoft.com/office/powerpoint/2010/main"/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615999"/>
      </p:ext>
    </p:extLst>
  </p:cSld>
  <p:clrMapOvr>
    <a:masterClrMapping/>
  </p:clrMapOvr>
  <p:transition xmlns:p14="http://schemas.microsoft.com/office/powerpoint/2010/main"/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8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75" indent="0" algn="ctr">
              <a:buNone/>
              <a:defRPr/>
            </a:lvl2pPr>
            <a:lvl3pPr marL="642552" indent="0" algn="ctr">
              <a:buNone/>
              <a:defRPr/>
            </a:lvl3pPr>
            <a:lvl4pPr marL="963826" indent="0" algn="ctr">
              <a:buNone/>
              <a:defRPr/>
            </a:lvl4pPr>
            <a:lvl5pPr marL="1285105" indent="0" algn="ctr">
              <a:buNone/>
              <a:defRPr/>
            </a:lvl5pPr>
            <a:lvl6pPr marL="1606382" indent="0" algn="ctr">
              <a:buNone/>
              <a:defRPr/>
            </a:lvl6pPr>
            <a:lvl7pPr marL="1927658" indent="0" algn="ctr">
              <a:buNone/>
              <a:defRPr/>
            </a:lvl7pPr>
            <a:lvl8pPr marL="2248936" indent="0" algn="ctr">
              <a:buNone/>
              <a:defRPr/>
            </a:lvl8pPr>
            <a:lvl9pPr marL="2570212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93759"/>
      </p:ext>
    </p:extLst>
  </p:cSld>
  <p:clrMapOvr>
    <a:masterClrMapping/>
  </p:clrMapOvr>
  <p:transition xmlns:p14="http://schemas.microsoft.com/office/powerpoint/2010/main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3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3" y="612800"/>
            <a:ext cx="5486177" cy="4114354"/>
          </a:xfrm>
          <a:prstGeom prst="rect">
            <a:avLst/>
          </a:prstGeom>
        </p:spPr>
        <p:txBody>
          <a:bodyPr vert="horz" lIns="64264" tIns="32132" rIns="64264" bIns="32132"/>
          <a:lstStyle>
            <a:lvl1pPr marL="0" indent="0">
              <a:buNone/>
              <a:defRPr sz="2200"/>
            </a:lvl1pPr>
            <a:lvl2pPr marL="321324" indent="0">
              <a:buNone/>
              <a:defRPr sz="2000"/>
            </a:lvl2pPr>
            <a:lvl3pPr marL="642651" indent="0">
              <a:buNone/>
              <a:defRPr sz="1700"/>
            </a:lvl3pPr>
            <a:lvl4pPr marL="963975" indent="0">
              <a:buNone/>
              <a:defRPr sz="1400"/>
            </a:lvl4pPr>
            <a:lvl5pPr marL="1285302" indent="0">
              <a:buNone/>
              <a:defRPr sz="1400"/>
            </a:lvl5pPr>
            <a:lvl6pPr marL="1606628" indent="0">
              <a:buNone/>
              <a:defRPr sz="1400"/>
            </a:lvl6pPr>
            <a:lvl7pPr marL="1927954" indent="0">
              <a:buNone/>
              <a:defRPr sz="1400"/>
            </a:lvl7pPr>
            <a:lvl8pPr marL="2249281" indent="0">
              <a:buNone/>
              <a:defRPr sz="1400"/>
            </a:lvl8pPr>
            <a:lvl9pPr marL="2570607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3" y="5367860"/>
            <a:ext cx="5486177" cy="804788"/>
          </a:xfrm>
          <a:prstGeom prst="rect">
            <a:avLst/>
          </a:prstGeom>
        </p:spPr>
        <p:txBody>
          <a:bodyPr vert="horz" lIns="64264" tIns="32132" rIns="64264" bIns="32132"/>
          <a:lstStyle>
            <a:lvl1pPr marL="0" indent="0">
              <a:buNone/>
              <a:defRPr sz="1000"/>
            </a:lvl1pPr>
            <a:lvl2pPr marL="321324" indent="0">
              <a:buNone/>
              <a:defRPr sz="800"/>
            </a:lvl2pPr>
            <a:lvl3pPr marL="642651" indent="0">
              <a:buNone/>
              <a:defRPr sz="700"/>
            </a:lvl3pPr>
            <a:lvl4pPr marL="963975" indent="0">
              <a:buNone/>
              <a:defRPr sz="600"/>
            </a:lvl4pPr>
            <a:lvl5pPr marL="1285302" indent="0">
              <a:buNone/>
              <a:defRPr sz="600"/>
            </a:lvl5pPr>
            <a:lvl6pPr marL="1606628" indent="0">
              <a:buNone/>
              <a:defRPr sz="600"/>
            </a:lvl6pPr>
            <a:lvl7pPr marL="1927954" indent="0">
              <a:buNone/>
              <a:defRPr sz="600"/>
            </a:lvl7pPr>
            <a:lvl8pPr marL="2249281" indent="0">
              <a:buNone/>
              <a:defRPr sz="600"/>
            </a:lvl8pPr>
            <a:lvl9pPr marL="257060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9216889"/>
      </p:ext>
    </p:extLst>
  </p:cSld>
  <p:clrMapOvr>
    <a:masterClrMapping/>
  </p:clrMapOvr>
  <p:transition xmlns:p14="http://schemas.microsoft.com/office/powerpoint/2010/main"/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577097"/>
      </p:ext>
    </p:extLst>
  </p:cSld>
  <p:clrMapOvr>
    <a:masterClrMapping/>
  </p:clrMapOvr>
  <p:transition xmlns:p14="http://schemas.microsoft.com/office/powerpoint/2010/main"/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75" indent="0">
              <a:buNone/>
              <a:defRPr sz="1300"/>
            </a:lvl2pPr>
            <a:lvl3pPr marL="642552" indent="0">
              <a:buNone/>
              <a:defRPr sz="1100"/>
            </a:lvl3pPr>
            <a:lvl4pPr marL="963826" indent="0">
              <a:buNone/>
              <a:defRPr sz="1000"/>
            </a:lvl4pPr>
            <a:lvl5pPr marL="1285105" indent="0">
              <a:buNone/>
              <a:defRPr sz="1000"/>
            </a:lvl5pPr>
            <a:lvl6pPr marL="1606382" indent="0">
              <a:buNone/>
              <a:defRPr sz="1000"/>
            </a:lvl6pPr>
            <a:lvl7pPr marL="1927658" indent="0">
              <a:buNone/>
              <a:defRPr sz="1000"/>
            </a:lvl7pPr>
            <a:lvl8pPr marL="2248936" indent="0">
              <a:buNone/>
              <a:defRPr sz="1000"/>
            </a:lvl8pPr>
            <a:lvl9pPr marL="2570212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442561"/>
      </p:ext>
    </p:extLst>
  </p:cSld>
  <p:clrMapOvr>
    <a:masterClrMapping/>
  </p:clrMapOvr>
  <p:transition xmlns:p14="http://schemas.microsoft.com/office/powerpoint/2010/main"/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2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9" y="2241352"/>
            <a:ext cx="4268391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25286"/>
      </p:ext>
    </p:extLst>
  </p:cSld>
  <p:clrMapOvr>
    <a:masterClrMapping/>
  </p:clrMapOvr>
  <p:transition xmlns:p14="http://schemas.microsoft.com/office/powerpoint/2010/main"/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75" indent="0">
              <a:buNone/>
              <a:defRPr sz="1400" b="1"/>
            </a:lvl2pPr>
            <a:lvl3pPr marL="642552" indent="0">
              <a:buNone/>
              <a:defRPr sz="1300" b="1"/>
            </a:lvl3pPr>
            <a:lvl4pPr marL="963826" indent="0">
              <a:buNone/>
              <a:defRPr sz="1100" b="1"/>
            </a:lvl4pPr>
            <a:lvl5pPr marL="1285105" indent="0">
              <a:buNone/>
              <a:defRPr sz="1100" b="1"/>
            </a:lvl5pPr>
            <a:lvl6pPr marL="1606382" indent="0">
              <a:buNone/>
              <a:defRPr sz="1100" b="1"/>
            </a:lvl6pPr>
            <a:lvl7pPr marL="1927658" indent="0">
              <a:buNone/>
              <a:defRPr sz="1100" b="1"/>
            </a:lvl7pPr>
            <a:lvl8pPr marL="2248936" indent="0">
              <a:buNone/>
              <a:defRPr sz="1100" b="1"/>
            </a:lvl8pPr>
            <a:lvl9pPr marL="2570212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75" indent="0">
              <a:buNone/>
              <a:defRPr sz="1400" b="1"/>
            </a:lvl2pPr>
            <a:lvl3pPr marL="642552" indent="0">
              <a:buNone/>
              <a:defRPr sz="1300" b="1"/>
            </a:lvl3pPr>
            <a:lvl4pPr marL="963826" indent="0">
              <a:buNone/>
              <a:defRPr sz="1100" b="1"/>
            </a:lvl4pPr>
            <a:lvl5pPr marL="1285105" indent="0">
              <a:buNone/>
              <a:defRPr sz="1100" b="1"/>
            </a:lvl5pPr>
            <a:lvl6pPr marL="1606382" indent="0">
              <a:buNone/>
              <a:defRPr sz="1100" b="1"/>
            </a:lvl6pPr>
            <a:lvl7pPr marL="1927658" indent="0">
              <a:buNone/>
              <a:defRPr sz="1100" b="1"/>
            </a:lvl7pPr>
            <a:lvl8pPr marL="2248936" indent="0">
              <a:buNone/>
              <a:defRPr sz="1100" b="1"/>
            </a:lvl8pPr>
            <a:lvl9pPr marL="2570212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75594"/>
      </p:ext>
    </p:extLst>
  </p:cSld>
  <p:clrMapOvr>
    <a:masterClrMapping/>
  </p:clrMapOvr>
  <p:transition xmlns:p14="http://schemas.microsoft.com/office/powerpoint/2010/main"/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52943"/>
      </p:ext>
    </p:extLst>
  </p:cSld>
  <p:clrMapOvr>
    <a:masterClrMapping/>
  </p:clrMapOvr>
  <p:transition xmlns:p14="http://schemas.microsoft.com/office/powerpoint/2010/main"/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405822"/>
      </p:ext>
    </p:extLst>
  </p:cSld>
  <p:clrMapOvr>
    <a:masterClrMapping/>
  </p:clrMapOvr>
  <p:transition xmlns:p14="http://schemas.microsoft.com/office/powerpoint/2010/main"/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8" y="273484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8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75" indent="0">
              <a:buNone/>
              <a:defRPr sz="800"/>
            </a:lvl2pPr>
            <a:lvl3pPr marL="642552" indent="0">
              <a:buNone/>
              <a:defRPr sz="700"/>
            </a:lvl3pPr>
            <a:lvl4pPr marL="963826" indent="0">
              <a:buNone/>
              <a:defRPr sz="600"/>
            </a:lvl4pPr>
            <a:lvl5pPr marL="1285105" indent="0">
              <a:buNone/>
              <a:defRPr sz="600"/>
            </a:lvl5pPr>
            <a:lvl6pPr marL="1606382" indent="0">
              <a:buNone/>
              <a:defRPr sz="600"/>
            </a:lvl6pPr>
            <a:lvl7pPr marL="1927658" indent="0">
              <a:buNone/>
              <a:defRPr sz="600"/>
            </a:lvl7pPr>
            <a:lvl8pPr marL="2248936" indent="0">
              <a:buNone/>
              <a:defRPr sz="600"/>
            </a:lvl8pPr>
            <a:lvl9pPr marL="257021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3088912"/>
      </p:ext>
    </p:extLst>
  </p:cSld>
  <p:clrMapOvr>
    <a:masterClrMapping/>
  </p:clrMapOvr>
  <p:transition xmlns:p14="http://schemas.microsoft.com/office/powerpoint/2010/main"/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6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6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75" indent="0">
              <a:buNone/>
              <a:defRPr sz="2000"/>
            </a:lvl2pPr>
            <a:lvl3pPr marL="642552" indent="0">
              <a:buNone/>
              <a:defRPr sz="1700"/>
            </a:lvl3pPr>
            <a:lvl4pPr marL="963826" indent="0">
              <a:buNone/>
              <a:defRPr sz="1400"/>
            </a:lvl4pPr>
            <a:lvl5pPr marL="1285105" indent="0">
              <a:buNone/>
              <a:defRPr sz="1400"/>
            </a:lvl5pPr>
            <a:lvl6pPr marL="1606382" indent="0">
              <a:buNone/>
              <a:defRPr sz="1400"/>
            </a:lvl6pPr>
            <a:lvl7pPr marL="1927658" indent="0">
              <a:buNone/>
              <a:defRPr sz="1400"/>
            </a:lvl7pPr>
            <a:lvl8pPr marL="2248936" indent="0">
              <a:buNone/>
              <a:defRPr sz="1400"/>
            </a:lvl8pPr>
            <a:lvl9pPr marL="2570212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6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75" indent="0">
              <a:buNone/>
              <a:defRPr sz="800"/>
            </a:lvl2pPr>
            <a:lvl3pPr marL="642552" indent="0">
              <a:buNone/>
              <a:defRPr sz="700"/>
            </a:lvl3pPr>
            <a:lvl4pPr marL="963826" indent="0">
              <a:buNone/>
              <a:defRPr sz="600"/>
            </a:lvl4pPr>
            <a:lvl5pPr marL="1285105" indent="0">
              <a:buNone/>
              <a:defRPr sz="600"/>
            </a:lvl5pPr>
            <a:lvl6pPr marL="1606382" indent="0">
              <a:buNone/>
              <a:defRPr sz="600"/>
            </a:lvl6pPr>
            <a:lvl7pPr marL="1927658" indent="0">
              <a:buNone/>
              <a:defRPr sz="600"/>
            </a:lvl7pPr>
            <a:lvl8pPr marL="2248936" indent="0">
              <a:buNone/>
              <a:defRPr sz="600"/>
            </a:lvl8pPr>
            <a:lvl9pPr marL="257021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41013411"/>
      </p:ext>
    </p:extLst>
  </p:cSld>
  <p:clrMapOvr>
    <a:masterClrMapping/>
  </p:clrMapOvr>
  <p:transition xmlns:p14="http://schemas.microsoft.com/office/powerpoint/2010/main"/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00313"/>
      </p:ext>
    </p:extLst>
  </p:cSld>
  <p:clrMapOvr>
    <a:masterClrMapping/>
  </p:clrMapOvr>
  <p:transition xmlns:p14="http://schemas.microsoft.com/office/powerpoint/2010/main"/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072880"/>
      </p:ext>
    </p:extLst>
  </p:cSld>
  <p:clrMapOvr>
    <a:masterClrMapping/>
  </p:clrMapOvr>
  <p:transition xmlns:p14="http://schemas.microsoft.com/office/powerpoint/2010/main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5"/>
            <a:ext cx="8228707" cy="4525119"/>
          </a:xfrm>
          <a:prstGeom prst="rect">
            <a:avLst/>
          </a:prstGeom>
        </p:spPr>
        <p:txBody>
          <a:bodyPr vert="eaVert" lIns="64264" tIns="32132" rIns="64264" bIns="32132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386916"/>
      </p:ext>
    </p:extLst>
  </p:cSld>
  <p:clrMapOvr>
    <a:masterClrMapping/>
  </p:clrMapOvr>
  <p:transition xmlns:p14="http://schemas.microsoft.com/office/powerpoint/2010/main"/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9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58" indent="0" algn="ctr">
              <a:buNone/>
              <a:defRPr/>
            </a:lvl2pPr>
            <a:lvl3pPr marL="642519" indent="0" algn="ctr">
              <a:buNone/>
              <a:defRPr/>
            </a:lvl3pPr>
            <a:lvl4pPr marL="963776" indent="0" algn="ctr">
              <a:buNone/>
              <a:defRPr/>
            </a:lvl4pPr>
            <a:lvl5pPr marL="1285039" indent="0" algn="ctr">
              <a:buNone/>
              <a:defRPr/>
            </a:lvl5pPr>
            <a:lvl6pPr marL="1606299" indent="0" algn="ctr">
              <a:buNone/>
              <a:defRPr/>
            </a:lvl6pPr>
            <a:lvl7pPr marL="1927559" indent="0" algn="ctr">
              <a:buNone/>
              <a:defRPr/>
            </a:lvl7pPr>
            <a:lvl8pPr marL="2248821" indent="0" algn="ctr">
              <a:buNone/>
              <a:defRPr/>
            </a:lvl8pPr>
            <a:lvl9pPr marL="257008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35399"/>
      </p:ext>
    </p:extLst>
  </p:cSld>
  <p:clrMapOvr>
    <a:masterClrMapping/>
  </p:clrMapOvr>
  <p:transition xmlns:p14="http://schemas.microsoft.com/office/powerpoint/2010/main"/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79061"/>
      </p:ext>
    </p:extLst>
  </p:cSld>
  <p:clrMapOvr>
    <a:masterClrMapping/>
  </p:clrMapOvr>
  <p:transition xmlns:p14="http://schemas.microsoft.com/office/powerpoint/2010/main"/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58" indent="0">
              <a:buNone/>
              <a:defRPr sz="1300"/>
            </a:lvl2pPr>
            <a:lvl3pPr marL="642519" indent="0">
              <a:buNone/>
              <a:defRPr sz="1100"/>
            </a:lvl3pPr>
            <a:lvl4pPr marL="963776" indent="0">
              <a:buNone/>
              <a:defRPr sz="1000"/>
            </a:lvl4pPr>
            <a:lvl5pPr marL="1285039" indent="0">
              <a:buNone/>
              <a:defRPr sz="1000"/>
            </a:lvl5pPr>
            <a:lvl6pPr marL="1606299" indent="0">
              <a:buNone/>
              <a:defRPr sz="1000"/>
            </a:lvl6pPr>
            <a:lvl7pPr marL="1927559" indent="0">
              <a:buNone/>
              <a:defRPr sz="1000"/>
            </a:lvl7pPr>
            <a:lvl8pPr marL="2248821" indent="0">
              <a:buNone/>
              <a:defRPr sz="1000"/>
            </a:lvl8pPr>
            <a:lvl9pPr marL="2570081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0922942"/>
      </p:ext>
    </p:extLst>
  </p:cSld>
  <p:clrMapOvr>
    <a:masterClrMapping/>
  </p:clrMapOvr>
  <p:transition xmlns:p14="http://schemas.microsoft.com/office/powerpoint/2010/main"/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3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5309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48332"/>
      </p:ext>
    </p:extLst>
  </p:cSld>
  <p:clrMapOvr>
    <a:masterClrMapping/>
  </p:clrMapOvr>
  <p:transition xmlns:p14="http://schemas.microsoft.com/office/powerpoint/2010/main"/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58" indent="0">
              <a:buNone/>
              <a:defRPr sz="1400" b="1"/>
            </a:lvl2pPr>
            <a:lvl3pPr marL="642519" indent="0">
              <a:buNone/>
              <a:defRPr sz="1300" b="1"/>
            </a:lvl3pPr>
            <a:lvl4pPr marL="963776" indent="0">
              <a:buNone/>
              <a:defRPr sz="1100" b="1"/>
            </a:lvl4pPr>
            <a:lvl5pPr marL="1285039" indent="0">
              <a:buNone/>
              <a:defRPr sz="1100" b="1"/>
            </a:lvl5pPr>
            <a:lvl6pPr marL="1606299" indent="0">
              <a:buNone/>
              <a:defRPr sz="1100" b="1"/>
            </a:lvl6pPr>
            <a:lvl7pPr marL="1927559" indent="0">
              <a:buNone/>
              <a:defRPr sz="1100" b="1"/>
            </a:lvl7pPr>
            <a:lvl8pPr marL="2248821" indent="0">
              <a:buNone/>
              <a:defRPr sz="1100" b="1"/>
            </a:lvl8pPr>
            <a:lvl9pPr marL="257008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58" indent="0">
              <a:buNone/>
              <a:defRPr sz="1400" b="1"/>
            </a:lvl2pPr>
            <a:lvl3pPr marL="642519" indent="0">
              <a:buNone/>
              <a:defRPr sz="1300" b="1"/>
            </a:lvl3pPr>
            <a:lvl4pPr marL="963776" indent="0">
              <a:buNone/>
              <a:defRPr sz="1100" b="1"/>
            </a:lvl4pPr>
            <a:lvl5pPr marL="1285039" indent="0">
              <a:buNone/>
              <a:defRPr sz="1100" b="1"/>
            </a:lvl5pPr>
            <a:lvl6pPr marL="1606299" indent="0">
              <a:buNone/>
              <a:defRPr sz="1100" b="1"/>
            </a:lvl6pPr>
            <a:lvl7pPr marL="1927559" indent="0">
              <a:buNone/>
              <a:defRPr sz="1100" b="1"/>
            </a:lvl7pPr>
            <a:lvl8pPr marL="2248821" indent="0">
              <a:buNone/>
              <a:defRPr sz="1100" b="1"/>
            </a:lvl8pPr>
            <a:lvl9pPr marL="257008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98883"/>
      </p:ext>
    </p:extLst>
  </p:cSld>
  <p:clrMapOvr>
    <a:masterClrMapping/>
  </p:clrMapOvr>
  <p:transition xmlns:p14="http://schemas.microsoft.com/office/powerpoint/2010/main"/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05071"/>
      </p:ext>
    </p:extLst>
  </p:cSld>
  <p:clrMapOvr>
    <a:masterClrMapping/>
  </p:clrMapOvr>
  <p:transition xmlns:p14="http://schemas.microsoft.com/office/powerpoint/2010/main"/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150060"/>
      </p:ext>
    </p:extLst>
  </p:cSld>
  <p:clrMapOvr>
    <a:masterClrMapping/>
  </p:clrMapOvr>
  <p:transition xmlns:p14="http://schemas.microsoft.com/office/powerpoint/2010/main"/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9" y="273485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9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58" indent="0">
              <a:buNone/>
              <a:defRPr sz="800"/>
            </a:lvl2pPr>
            <a:lvl3pPr marL="642519" indent="0">
              <a:buNone/>
              <a:defRPr sz="700"/>
            </a:lvl3pPr>
            <a:lvl4pPr marL="963776" indent="0">
              <a:buNone/>
              <a:defRPr sz="600"/>
            </a:lvl4pPr>
            <a:lvl5pPr marL="1285039" indent="0">
              <a:buNone/>
              <a:defRPr sz="600"/>
            </a:lvl5pPr>
            <a:lvl6pPr marL="1606299" indent="0">
              <a:buNone/>
              <a:defRPr sz="600"/>
            </a:lvl6pPr>
            <a:lvl7pPr marL="1927559" indent="0">
              <a:buNone/>
              <a:defRPr sz="600"/>
            </a:lvl7pPr>
            <a:lvl8pPr marL="2248821" indent="0">
              <a:buNone/>
              <a:defRPr sz="600"/>
            </a:lvl8pPr>
            <a:lvl9pPr marL="257008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9127781"/>
      </p:ext>
    </p:extLst>
  </p:cSld>
  <p:clrMapOvr>
    <a:masterClrMapping/>
  </p:clrMapOvr>
  <p:transition xmlns:p14="http://schemas.microsoft.com/office/powerpoint/2010/main"/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7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7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58" indent="0">
              <a:buNone/>
              <a:defRPr sz="2000"/>
            </a:lvl2pPr>
            <a:lvl3pPr marL="642519" indent="0">
              <a:buNone/>
              <a:defRPr sz="1700"/>
            </a:lvl3pPr>
            <a:lvl4pPr marL="963776" indent="0">
              <a:buNone/>
              <a:defRPr sz="1400"/>
            </a:lvl4pPr>
            <a:lvl5pPr marL="1285039" indent="0">
              <a:buNone/>
              <a:defRPr sz="1400"/>
            </a:lvl5pPr>
            <a:lvl6pPr marL="1606299" indent="0">
              <a:buNone/>
              <a:defRPr sz="1400"/>
            </a:lvl6pPr>
            <a:lvl7pPr marL="1927559" indent="0">
              <a:buNone/>
              <a:defRPr sz="1400"/>
            </a:lvl7pPr>
            <a:lvl8pPr marL="2248821" indent="0">
              <a:buNone/>
              <a:defRPr sz="1400"/>
            </a:lvl8pPr>
            <a:lvl9pPr marL="2570081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7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58" indent="0">
              <a:buNone/>
              <a:defRPr sz="800"/>
            </a:lvl2pPr>
            <a:lvl3pPr marL="642519" indent="0">
              <a:buNone/>
              <a:defRPr sz="700"/>
            </a:lvl3pPr>
            <a:lvl4pPr marL="963776" indent="0">
              <a:buNone/>
              <a:defRPr sz="600"/>
            </a:lvl4pPr>
            <a:lvl5pPr marL="1285039" indent="0">
              <a:buNone/>
              <a:defRPr sz="600"/>
            </a:lvl5pPr>
            <a:lvl6pPr marL="1606299" indent="0">
              <a:buNone/>
              <a:defRPr sz="600"/>
            </a:lvl6pPr>
            <a:lvl7pPr marL="1927559" indent="0">
              <a:buNone/>
              <a:defRPr sz="600"/>
            </a:lvl7pPr>
            <a:lvl8pPr marL="2248821" indent="0">
              <a:buNone/>
              <a:defRPr sz="600"/>
            </a:lvl8pPr>
            <a:lvl9pPr marL="257008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12350009"/>
      </p:ext>
    </p:extLst>
  </p:cSld>
  <p:clrMapOvr>
    <a:masterClrMapping/>
  </p:clrMapOvr>
  <p:transition xmlns:p14="http://schemas.microsoft.com/office/powerpoint/2010/main"/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070180"/>
      </p:ext>
    </p:extLst>
  </p:cSld>
  <p:clrMapOvr>
    <a:masterClrMapping/>
  </p:clrMapOvr>
  <p:transition xmlns:p14="http://schemas.microsoft.com/office/powerpoint/2010/main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600655"/>
            <a:ext cx="2160984" cy="4525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600655"/>
            <a:ext cx="6375797" cy="4525119"/>
          </a:xfrm>
          <a:prstGeom prst="rect">
            <a:avLst/>
          </a:prstGeom>
        </p:spPr>
        <p:txBody>
          <a:bodyPr vert="eaVert" lIns="64264" tIns="32132" rIns="64264" bIns="32132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590268"/>
      </p:ext>
    </p:extLst>
  </p:cSld>
  <p:clrMapOvr>
    <a:masterClrMapping/>
  </p:clrMapOvr>
  <p:transition xmlns:p14="http://schemas.microsoft.com/office/powerpoint/2010/main"/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57635"/>
      </p:ext>
    </p:extLst>
  </p:cSld>
  <p:clrMapOvr>
    <a:masterClrMapping/>
  </p:clrMapOvr>
  <p:transition xmlns:p14="http://schemas.microsoft.com/office/powerpoint/2010/main"/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0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41" indent="0" algn="ctr">
              <a:buNone/>
              <a:defRPr/>
            </a:lvl2pPr>
            <a:lvl3pPr marL="642486" indent="0" algn="ctr">
              <a:buNone/>
              <a:defRPr/>
            </a:lvl3pPr>
            <a:lvl4pPr marL="963727" indent="0" algn="ctr">
              <a:buNone/>
              <a:defRPr/>
            </a:lvl4pPr>
            <a:lvl5pPr marL="1284973" indent="0" algn="ctr">
              <a:buNone/>
              <a:defRPr/>
            </a:lvl5pPr>
            <a:lvl6pPr marL="1606216" indent="0" algn="ctr">
              <a:buNone/>
              <a:defRPr/>
            </a:lvl6pPr>
            <a:lvl7pPr marL="1927460" indent="0" algn="ctr">
              <a:buNone/>
              <a:defRPr/>
            </a:lvl7pPr>
            <a:lvl8pPr marL="2248706" indent="0" algn="ctr">
              <a:buNone/>
              <a:defRPr/>
            </a:lvl8pPr>
            <a:lvl9pPr marL="2569949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28576"/>
      </p:ext>
    </p:extLst>
  </p:cSld>
  <p:clrMapOvr>
    <a:masterClrMapping/>
  </p:clrMapOvr>
  <p:transition xmlns:p14="http://schemas.microsoft.com/office/powerpoint/2010/main"/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551960"/>
      </p:ext>
    </p:extLst>
  </p:cSld>
  <p:clrMapOvr>
    <a:masterClrMapping/>
  </p:clrMapOvr>
  <p:transition xmlns:p14="http://schemas.microsoft.com/office/powerpoint/2010/main"/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41" indent="0">
              <a:buNone/>
              <a:defRPr sz="1300"/>
            </a:lvl2pPr>
            <a:lvl3pPr marL="642486" indent="0">
              <a:buNone/>
              <a:defRPr sz="1100"/>
            </a:lvl3pPr>
            <a:lvl4pPr marL="963727" indent="0">
              <a:buNone/>
              <a:defRPr sz="1000"/>
            </a:lvl4pPr>
            <a:lvl5pPr marL="1284973" indent="0">
              <a:buNone/>
              <a:defRPr sz="1000"/>
            </a:lvl5pPr>
            <a:lvl6pPr marL="1606216" indent="0">
              <a:buNone/>
              <a:defRPr sz="1000"/>
            </a:lvl6pPr>
            <a:lvl7pPr marL="1927460" indent="0">
              <a:buNone/>
              <a:defRPr sz="1000"/>
            </a:lvl7pPr>
            <a:lvl8pPr marL="2248706" indent="0">
              <a:buNone/>
              <a:defRPr sz="1000"/>
            </a:lvl8pPr>
            <a:lvl9pPr marL="256994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0279670"/>
      </p:ext>
    </p:extLst>
  </p:cSld>
  <p:clrMapOvr>
    <a:masterClrMapping/>
  </p:clrMapOvr>
  <p:transition xmlns:p14="http://schemas.microsoft.com/office/powerpoint/2010/main"/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4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5310" y="2241352"/>
            <a:ext cx="2018109" cy="4107656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326966"/>
      </p:ext>
    </p:extLst>
  </p:cSld>
  <p:clrMapOvr>
    <a:masterClrMapping/>
  </p:clrMapOvr>
  <p:transition xmlns:p14="http://schemas.microsoft.com/office/powerpoint/2010/main"/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41" indent="0">
              <a:buNone/>
              <a:defRPr sz="1400" b="1"/>
            </a:lvl2pPr>
            <a:lvl3pPr marL="642486" indent="0">
              <a:buNone/>
              <a:defRPr sz="1300" b="1"/>
            </a:lvl3pPr>
            <a:lvl4pPr marL="963727" indent="0">
              <a:buNone/>
              <a:defRPr sz="1100" b="1"/>
            </a:lvl4pPr>
            <a:lvl5pPr marL="1284973" indent="0">
              <a:buNone/>
              <a:defRPr sz="1100" b="1"/>
            </a:lvl5pPr>
            <a:lvl6pPr marL="1606216" indent="0">
              <a:buNone/>
              <a:defRPr sz="1100" b="1"/>
            </a:lvl6pPr>
            <a:lvl7pPr marL="1927460" indent="0">
              <a:buNone/>
              <a:defRPr sz="1100" b="1"/>
            </a:lvl7pPr>
            <a:lvl8pPr marL="2248706" indent="0">
              <a:buNone/>
              <a:defRPr sz="1100" b="1"/>
            </a:lvl8pPr>
            <a:lvl9pPr marL="256994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41" indent="0">
              <a:buNone/>
              <a:defRPr sz="1400" b="1"/>
            </a:lvl2pPr>
            <a:lvl3pPr marL="642486" indent="0">
              <a:buNone/>
              <a:defRPr sz="1300" b="1"/>
            </a:lvl3pPr>
            <a:lvl4pPr marL="963727" indent="0">
              <a:buNone/>
              <a:defRPr sz="1100" b="1"/>
            </a:lvl4pPr>
            <a:lvl5pPr marL="1284973" indent="0">
              <a:buNone/>
              <a:defRPr sz="1100" b="1"/>
            </a:lvl5pPr>
            <a:lvl6pPr marL="1606216" indent="0">
              <a:buNone/>
              <a:defRPr sz="1100" b="1"/>
            </a:lvl6pPr>
            <a:lvl7pPr marL="1927460" indent="0">
              <a:buNone/>
              <a:defRPr sz="1100" b="1"/>
            </a:lvl7pPr>
            <a:lvl8pPr marL="2248706" indent="0">
              <a:buNone/>
              <a:defRPr sz="1100" b="1"/>
            </a:lvl8pPr>
            <a:lvl9pPr marL="256994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24545"/>
      </p:ext>
    </p:extLst>
  </p:cSld>
  <p:clrMapOvr>
    <a:masterClrMapping/>
  </p:clrMapOvr>
  <p:transition xmlns:p14="http://schemas.microsoft.com/office/powerpoint/2010/main"/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818753"/>
      </p:ext>
    </p:extLst>
  </p:cSld>
  <p:clrMapOvr>
    <a:masterClrMapping/>
  </p:clrMapOvr>
  <p:transition xmlns:p14="http://schemas.microsoft.com/office/powerpoint/2010/main"/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2142683"/>
      </p:ext>
    </p:extLst>
  </p:cSld>
  <p:clrMapOvr>
    <a:masterClrMapping/>
  </p:clrMapOvr>
  <p:transition xmlns:p14="http://schemas.microsoft.com/office/powerpoint/2010/main"/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0" y="273486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0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41" indent="0">
              <a:buNone/>
              <a:defRPr sz="800"/>
            </a:lvl2pPr>
            <a:lvl3pPr marL="642486" indent="0">
              <a:buNone/>
              <a:defRPr sz="700"/>
            </a:lvl3pPr>
            <a:lvl4pPr marL="963727" indent="0">
              <a:buNone/>
              <a:defRPr sz="600"/>
            </a:lvl4pPr>
            <a:lvl5pPr marL="1284973" indent="0">
              <a:buNone/>
              <a:defRPr sz="600"/>
            </a:lvl5pPr>
            <a:lvl6pPr marL="1606216" indent="0">
              <a:buNone/>
              <a:defRPr sz="600"/>
            </a:lvl6pPr>
            <a:lvl7pPr marL="1927460" indent="0">
              <a:buNone/>
              <a:defRPr sz="600"/>
            </a:lvl7pPr>
            <a:lvl8pPr marL="2248706" indent="0">
              <a:buNone/>
              <a:defRPr sz="600"/>
            </a:lvl8pPr>
            <a:lvl9pPr marL="256994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01061959"/>
      </p:ext>
    </p:extLst>
  </p:cSld>
  <p:clrMapOvr>
    <a:masterClrMapping/>
  </p:clrMapOvr>
  <p:transition xmlns:p14="http://schemas.microsoft.com/office/powerpoint/2010/main"/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8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8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41" indent="0">
              <a:buNone/>
              <a:defRPr sz="2000"/>
            </a:lvl2pPr>
            <a:lvl3pPr marL="642486" indent="0">
              <a:buNone/>
              <a:defRPr sz="1700"/>
            </a:lvl3pPr>
            <a:lvl4pPr marL="963727" indent="0">
              <a:buNone/>
              <a:defRPr sz="1400"/>
            </a:lvl4pPr>
            <a:lvl5pPr marL="1284973" indent="0">
              <a:buNone/>
              <a:defRPr sz="1400"/>
            </a:lvl5pPr>
            <a:lvl6pPr marL="1606216" indent="0">
              <a:buNone/>
              <a:defRPr sz="1400"/>
            </a:lvl6pPr>
            <a:lvl7pPr marL="1927460" indent="0">
              <a:buNone/>
              <a:defRPr sz="1400"/>
            </a:lvl7pPr>
            <a:lvl8pPr marL="2248706" indent="0">
              <a:buNone/>
              <a:defRPr sz="1400"/>
            </a:lvl8pPr>
            <a:lvl9pPr marL="2569949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8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41" indent="0">
              <a:buNone/>
              <a:defRPr sz="800"/>
            </a:lvl2pPr>
            <a:lvl3pPr marL="642486" indent="0">
              <a:buNone/>
              <a:defRPr sz="700"/>
            </a:lvl3pPr>
            <a:lvl4pPr marL="963727" indent="0">
              <a:buNone/>
              <a:defRPr sz="600"/>
            </a:lvl4pPr>
            <a:lvl5pPr marL="1284973" indent="0">
              <a:buNone/>
              <a:defRPr sz="600"/>
            </a:lvl5pPr>
            <a:lvl6pPr marL="1606216" indent="0">
              <a:buNone/>
              <a:defRPr sz="600"/>
            </a:lvl6pPr>
            <a:lvl7pPr marL="1927460" indent="0">
              <a:buNone/>
              <a:defRPr sz="600"/>
            </a:lvl7pPr>
            <a:lvl8pPr marL="2248706" indent="0">
              <a:buNone/>
              <a:defRPr sz="600"/>
            </a:lvl8pPr>
            <a:lvl9pPr marL="256994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609381"/>
      </p:ext>
    </p:extLst>
  </p:cSld>
  <p:clrMapOvr>
    <a:masterClrMapping/>
  </p:clrMapOvr>
  <p:transition xmlns:p14="http://schemas.microsoft.com/office/powerpoint/2010/main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6"/>
            <a:ext cx="6400354" cy="1752451"/>
          </a:xfrm>
          <a:prstGeom prst="rect">
            <a:avLst/>
          </a:prstGeom>
        </p:spPr>
        <p:txBody>
          <a:bodyPr vert="horz" lIns="64261" tIns="32130" rIns="64261" bIns="32130"/>
          <a:lstStyle>
            <a:lvl1pPr marL="0" indent="0" algn="ctr">
              <a:buNone/>
              <a:defRPr/>
            </a:lvl1pPr>
            <a:lvl2pPr marL="321308" indent="0" algn="ctr">
              <a:buNone/>
              <a:defRPr/>
            </a:lvl2pPr>
            <a:lvl3pPr marL="642618" indent="0" algn="ctr">
              <a:buNone/>
              <a:defRPr/>
            </a:lvl3pPr>
            <a:lvl4pPr marL="963925" indent="0" algn="ctr">
              <a:buNone/>
              <a:defRPr/>
            </a:lvl4pPr>
            <a:lvl5pPr marL="1285237" indent="0" algn="ctr">
              <a:buNone/>
              <a:defRPr/>
            </a:lvl5pPr>
            <a:lvl6pPr marL="1606546" indent="0" algn="ctr">
              <a:buNone/>
              <a:defRPr/>
            </a:lvl6pPr>
            <a:lvl7pPr marL="1927855" indent="0" algn="ctr">
              <a:buNone/>
              <a:defRPr/>
            </a:lvl7pPr>
            <a:lvl8pPr marL="2249166" indent="0" algn="ctr">
              <a:buNone/>
              <a:defRPr/>
            </a:lvl8pPr>
            <a:lvl9pPr marL="2570475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76322"/>
      </p:ext>
    </p:extLst>
  </p:cSld>
  <p:clrMapOvr>
    <a:masterClrMapping/>
  </p:clrMapOvr>
  <p:transition xmlns:p14="http://schemas.microsoft.com/office/powerpoint/2010/main"/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57108"/>
      </p:ext>
    </p:extLst>
  </p:cSld>
  <p:clrMapOvr>
    <a:masterClrMapping/>
  </p:clrMapOvr>
  <p:transition xmlns:p14="http://schemas.microsoft.com/office/powerpoint/2010/main"/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1704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1704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67897"/>
      </p:ext>
    </p:extLst>
  </p:cSld>
  <p:clrMapOvr>
    <a:masterClrMapping/>
  </p:clrMapOvr>
  <p:transition xmlns:p14="http://schemas.microsoft.com/office/powerpoint/2010/main"/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45" tIns="32121" rIns="64245" bIns="3212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1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25" indent="0" algn="ctr">
              <a:buNone/>
              <a:defRPr/>
            </a:lvl2pPr>
            <a:lvl3pPr marL="642453" indent="0" algn="ctr">
              <a:buNone/>
              <a:defRPr/>
            </a:lvl3pPr>
            <a:lvl4pPr marL="963678" indent="0" algn="ctr">
              <a:buNone/>
              <a:defRPr/>
            </a:lvl4pPr>
            <a:lvl5pPr marL="1284908" indent="0" algn="ctr">
              <a:buNone/>
              <a:defRPr/>
            </a:lvl5pPr>
            <a:lvl6pPr marL="1606134" indent="0" algn="ctr">
              <a:buNone/>
              <a:defRPr/>
            </a:lvl6pPr>
            <a:lvl7pPr marL="1927362" indent="0" algn="ctr">
              <a:buNone/>
              <a:defRPr/>
            </a:lvl7pPr>
            <a:lvl8pPr marL="2248591" indent="0" algn="ctr">
              <a:buNone/>
              <a:defRPr/>
            </a:lvl8pPr>
            <a:lvl9pPr marL="2569817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21314"/>
      </p:ext>
    </p:extLst>
  </p:cSld>
  <p:clrMapOvr>
    <a:masterClrMapping/>
  </p:clrMapOvr>
  <p:transition xmlns:p14="http://schemas.microsoft.com/office/powerpoint/2010/main"/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5" tIns="32121" rIns="64245" bIns="3212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302526"/>
      </p:ext>
    </p:extLst>
  </p:cSld>
  <p:clrMapOvr>
    <a:masterClrMapping/>
  </p:clrMapOvr>
  <p:transition xmlns:p14="http://schemas.microsoft.com/office/powerpoint/2010/main"/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45" tIns="32121" rIns="64245" bIns="32121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25" indent="0">
              <a:buNone/>
              <a:defRPr sz="1300"/>
            </a:lvl2pPr>
            <a:lvl3pPr marL="642453" indent="0">
              <a:buNone/>
              <a:defRPr sz="1100"/>
            </a:lvl3pPr>
            <a:lvl4pPr marL="963678" indent="0">
              <a:buNone/>
              <a:defRPr sz="1000"/>
            </a:lvl4pPr>
            <a:lvl5pPr marL="1284908" indent="0">
              <a:buNone/>
              <a:defRPr sz="1000"/>
            </a:lvl5pPr>
            <a:lvl6pPr marL="1606134" indent="0">
              <a:buNone/>
              <a:defRPr sz="1000"/>
            </a:lvl6pPr>
            <a:lvl7pPr marL="1927362" indent="0">
              <a:buNone/>
              <a:defRPr sz="1000"/>
            </a:lvl7pPr>
            <a:lvl8pPr marL="2248591" indent="0">
              <a:buNone/>
              <a:defRPr sz="1000"/>
            </a:lvl8pPr>
            <a:lvl9pPr marL="2569817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50701713"/>
      </p:ext>
    </p:extLst>
  </p:cSld>
  <p:clrMapOvr>
    <a:masterClrMapping/>
  </p:clrMapOvr>
  <p:transition xmlns:p14="http://schemas.microsoft.com/office/powerpoint/2010/main"/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5" tIns="32121" rIns="64245" bIns="3212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5" y="178594"/>
            <a:ext cx="4268391" cy="649188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92" y="178594"/>
            <a:ext cx="4268391" cy="6491883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9276"/>
      </p:ext>
    </p:extLst>
  </p:cSld>
  <p:clrMapOvr>
    <a:masterClrMapping/>
  </p:clrMapOvr>
  <p:transition xmlns:p14="http://schemas.microsoft.com/office/powerpoint/2010/main"/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5" tIns="32121" rIns="64245" bIns="32121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25" indent="0">
              <a:buNone/>
              <a:defRPr sz="1400" b="1"/>
            </a:lvl2pPr>
            <a:lvl3pPr marL="642453" indent="0">
              <a:buNone/>
              <a:defRPr sz="1300" b="1"/>
            </a:lvl3pPr>
            <a:lvl4pPr marL="963678" indent="0">
              <a:buNone/>
              <a:defRPr sz="1100" b="1"/>
            </a:lvl4pPr>
            <a:lvl5pPr marL="1284908" indent="0">
              <a:buNone/>
              <a:defRPr sz="1100" b="1"/>
            </a:lvl5pPr>
            <a:lvl6pPr marL="1606134" indent="0">
              <a:buNone/>
              <a:defRPr sz="1100" b="1"/>
            </a:lvl6pPr>
            <a:lvl7pPr marL="1927362" indent="0">
              <a:buNone/>
              <a:defRPr sz="1100" b="1"/>
            </a:lvl7pPr>
            <a:lvl8pPr marL="2248591" indent="0">
              <a:buNone/>
              <a:defRPr sz="1100" b="1"/>
            </a:lvl8pPr>
            <a:lvl9pPr marL="256981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25" indent="0">
              <a:buNone/>
              <a:defRPr sz="1400" b="1"/>
            </a:lvl2pPr>
            <a:lvl3pPr marL="642453" indent="0">
              <a:buNone/>
              <a:defRPr sz="1300" b="1"/>
            </a:lvl3pPr>
            <a:lvl4pPr marL="963678" indent="0">
              <a:buNone/>
              <a:defRPr sz="1100" b="1"/>
            </a:lvl4pPr>
            <a:lvl5pPr marL="1284908" indent="0">
              <a:buNone/>
              <a:defRPr sz="1100" b="1"/>
            </a:lvl5pPr>
            <a:lvl6pPr marL="1606134" indent="0">
              <a:buNone/>
              <a:defRPr sz="1100" b="1"/>
            </a:lvl6pPr>
            <a:lvl7pPr marL="1927362" indent="0">
              <a:buNone/>
              <a:defRPr sz="1100" b="1"/>
            </a:lvl7pPr>
            <a:lvl8pPr marL="2248591" indent="0">
              <a:buNone/>
              <a:defRPr sz="1100" b="1"/>
            </a:lvl8pPr>
            <a:lvl9pPr marL="2569817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383665"/>
      </p:ext>
    </p:extLst>
  </p:cSld>
  <p:clrMapOvr>
    <a:masterClrMapping/>
  </p:clrMapOvr>
  <p:transition xmlns:p14="http://schemas.microsoft.com/office/powerpoint/2010/main"/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5" tIns="32121" rIns="64245" bIns="3212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089039"/>
      </p:ext>
    </p:extLst>
  </p:cSld>
  <p:clrMapOvr>
    <a:masterClrMapping/>
  </p:clrMapOvr>
  <p:transition xmlns:p14="http://schemas.microsoft.com/office/powerpoint/2010/main"/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3284625"/>
      </p:ext>
    </p:extLst>
  </p:cSld>
  <p:clrMapOvr>
    <a:masterClrMapping/>
  </p:clrMapOvr>
  <p:transition xmlns:p14="http://schemas.microsoft.com/office/powerpoint/2010/main"/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1" y="273487"/>
            <a:ext cx="3008189" cy="1161975"/>
          </a:xfrm>
          <a:prstGeom prst="rect">
            <a:avLst/>
          </a:prstGeom>
        </p:spPr>
        <p:txBody>
          <a:bodyPr vert="horz" lIns="64245" tIns="32121" rIns="64245" bIns="32121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1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25" indent="0">
              <a:buNone/>
              <a:defRPr sz="800"/>
            </a:lvl2pPr>
            <a:lvl3pPr marL="642453" indent="0">
              <a:buNone/>
              <a:defRPr sz="700"/>
            </a:lvl3pPr>
            <a:lvl4pPr marL="963678" indent="0">
              <a:buNone/>
              <a:defRPr sz="600"/>
            </a:lvl4pPr>
            <a:lvl5pPr marL="1284908" indent="0">
              <a:buNone/>
              <a:defRPr sz="600"/>
            </a:lvl5pPr>
            <a:lvl6pPr marL="1606134" indent="0">
              <a:buNone/>
              <a:defRPr sz="600"/>
            </a:lvl6pPr>
            <a:lvl7pPr marL="1927362" indent="0">
              <a:buNone/>
              <a:defRPr sz="600"/>
            </a:lvl7pPr>
            <a:lvl8pPr marL="2248591" indent="0">
              <a:buNone/>
              <a:defRPr sz="600"/>
            </a:lvl8pPr>
            <a:lvl9pPr marL="256981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2738752"/>
      </p:ext>
    </p:extLst>
  </p:cSld>
  <p:clrMapOvr>
    <a:masterClrMapping/>
  </p:clrMapOvr>
  <p:transition xmlns:p14="http://schemas.microsoft.com/office/powerpoint/2010/main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6"/>
            <a:ext cx="8228707" cy="4525119"/>
          </a:xfrm>
          <a:prstGeom prst="rect">
            <a:avLst/>
          </a:prstGeom>
        </p:spPr>
        <p:txBody>
          <a:bodyPr vert="horz" lIns="64261" tIns="32130" rIns="64261" bIns="3213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979465"/>
      </p:ext>
    </p:extLst>
  </p:cSld>
  <p:clrMapOvr>
    <a:masterClrMapping/>
  </p:clrMapOvr>
  <p:transition xmlns:p14="http://schemas.microsoft.com/office/powerpoint/2010/main"/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9" y="4800824"/>
            <a:ext cx="5486177" cy="567035"/>
          </a:xfrm>
          <a:prstGeom prst="rect">
            <a:avLst/>
          </a:prstGeom>
        </p:spPr>
        <p:txBody>
          <a:bodyPr vert="horz" lIns="64245" tIns="32121" rIns="64245" bIns="32121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9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25" indent="0">
              <a:buNone/>
              <a:defRPr sz="2000"/>
            </a:lvl2pPr>
            <a:lvl3pPr marL="642453" indent="0">
              <a:buNone/>
              <a:defRPr sz="1700"/>
            </a:lvl3pPr>
            <a:lvl4pPr marL="963678" indent="0">
              <a:buNone/>
              <a:defRPr sz="1400"/>
            </a:lvl4pPr>
            <a:lvl5pPr marL="1284908" indent="0">
              <a:buNone/>
              <a:defRPr sz="1400"/>
            </a:lvl5pPr>
            <a:lvl6pPr marL="1606134" indent="0">
              <a:buNone/>
              <a:defRPr sz="1400"/>
            </a:lvl6pPr>
            <a:lvl7pPr marL="1927362" indent="0">
              <a:buNone/>
              <a:defRPr sz="1400"/>
            </a:lvl7pPr>
            <a:lvl8pPr marL="2248591" indent="0">
              <a:buNone/>
              <a:defRPr sz="1400"/>
            </a:lvl8pPr>
            <a:lvl9pPr marL="2569817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9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25" indent="0">
              <a:buNone/>
              <a:defRPr sz="800"/>
            </a:lvl2pPr>
            <a:lvl3pPr marL="642453" indent="0">
              <a:buNone/>
              <a:defRPr sz="700"/>
            </a:lvl3pPr>
            <a:lvl4pPr marL="963678" indent="0">
              <a:buNone/>
              <a:defRPr sz="600"/>
            </a:lvl4pPr>
            <a:lvl5pPr marL="1284908" indent="0">
              <a:buNone/>
              <a:defRPr sz="600"/>
            </a:lvl5pPr>
            <a:lvl6pPr marL="1606134" indent="0">
              <a:buNone/>
              <a:defRPr sz="600"/>
            </a:lvl6pPr>
            <a:lvl7pPr marL="1927362" indent="0">
              <a:buNone/>
              <a:defRPr sz="600"/>
            </a:lvl7pPr>
            <a:lvl8pPr marL="2248591" indent="0">
              <a:buNone/>
              <a:defRPr sz="600"/>
            </a:lvl8pPr>
            <a:lvl9pPr marL="2569817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7712319"/>
      </p:ext>
    </p:extLst>
  </p:cSld>
  <p:clrMapOvr>
    <a:masterClrMapping/>
  </p:clrMapOvr>
  <p:transition xmlns:p14="http://schemas.microsoft.com/office/powerpoint/2010/main"/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5" tIns="32121" rIns="64245" bIns="3212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770203"/>
      </p:ext>
    </p:extLst>
  </p:cSld>
  <p:clrMapOvr>
    <a:masterClrMapping/>
  </p:clrMapOvr>
  <p:transition xmlns:p14="http://schemas.microsoft.com/office/powerpoint/2010/main"/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6491883"/>
          </a:xfrm>
          <a:prstGeom prst="rect">
            <a:avLst/>
          </a:prstGeom>
        </p:spPr>
        <p:txBody>
          <a:bodyPr vert="eaVert" lIns="64245" tIns="32121" rIns="64245" bIns="32121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649188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822686"/>
      </p:ext>
    </p:extLst>
  </p:cSld>
  <p:clrMapOvr>
    <a:masterClrMapping/>
  </p:clrMapOvr>
  <p:transition xmlns:p14="http://schemas.microsoft.com/office/powerpoint/2010/main"/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42" tIns="32119" rIns="64242" bIns="3211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2"/>
            <a:ext cx="6400354" cy="1752451"/>
          </a:xfrm>
          <a:prstGeom prst="rect">
            <a:avLst/>
          </a:prstGeom>
        </p:spPr>
        <p:txBody>
          <a:bodyPr vert="horz" lIns="64242" tIns="32119" rIns="64242" bIns="32119"/>
          <a:lstStyle>
            <a:lvl1pPr marL="0" indent="0" algn="ctr">
              <a:buNone/>
              <a:defRPr/>
            </a:lvl1pPr>
            <a:lvl2pPr marL="321208" indent="0" algn="ctr">
              <a:buNone/>
              <a:defRPr/>
            </a:lvl2pPr>
            <a:lvl3pPr marL="642420" indent="0" algn="ctr">
              <a:buNone/>
              <a:defRPr/>
            </a:lvl3pPr>
            <a:lvl4pPr marL="963629" indent="0" algn="ctr">
              <a:buNone/>
              <a:defRPr/>
            </a:lvl4pPr>
            <a:lvl5pPr marL="1284842" indent="0" algn="ctr">
              <a:buNone/>
              <a:defRPr/>
            </a:lvl5pPr>
            <a:lvl6pPr marL="1606052" indent="0" algn="ctr">
              <a:buNone/>
              <a:defRPr/>
            </a:lvl6pPr>
            <a:lvl7pPr marL="1927263" indent="0" algn="ctr">
              <a:buNone/>
              <a:defRPr/>
            </a:lvl7pPr>
            <a:lvl8pPr marL="2248476" indent="0" algn="ctr">
              <a:buNone/>
              <a:defRPr/>
            </a:lvl8pPr>
            <a:lvl9pPr marL="2569686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704374"/>
      </p:ext>
    </p:extLst>
  </p:cSld>
  <p:clrMapOvr>
    <a:masterClrMapping/>
  </p:clrMapOvr>
  <p:transition xmlns:p14="http://schemas.microsoft.com/office/powerpoint/2010/main"/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2" tIns="32119" rIns="64242" bIns="3211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2"/>
            <a:ext cx="8228707" cy="4525119"/>
          </a:xfrm>
          <a:prstGeom prst="rect">
            <a:avLst/>
          </a:prstGeom>
        </p:spPr>
        <p:txBody>
          <a:bodyPr vert="horz" lIns="64242" tIns="32119" rIns="64242" bIns="3211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51273"/>
      </p:ext>
    </p:extLst>
  </p:cSld>
  <p:clrMapOvr>
    <a:masterClrMapping/>
  </p:clrMapOvr>
  <p:transition xmlns:p14="http://schemas.microsoft.com/office/powerpoint/2010/main"/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42" tIns="32119" rIns="64242" bIns="32119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42" tIns="32119" rIns="64242" bIns="32119" anchor="b"/>
          <a:lstStyle>
            <a:lvl1pPr marL="0" indent="0">
              <a:buNone/>
              <a:defRPr sz="1400"/>
            </a:lvl1pPr>
            <a:lvl2pPr marL="321208" indent="0">
              <a:buNone/>
              <a:defRPr sz="1300"/>
            </a:lvl2pPr>
            <a:lvl3pPr marL="642420" indent="0">
              <a:buNone/>
              <a:defRPr sz="1100"/>
            </a:lvl3pPr>
            <a:lvl4pPr marL="963629" indent="0">
              <a:buNone/>
              <a:defRPr sz="1000"/>
            </a:lvl4pPr>
            <a:lvl5pPr marL="1284842" indent="0">
              <a:buNone/>
              <a:defRPr sz="1000"/>
            </a:lvl5pPr>
            <a:lvl6pPr marL="1606052" indent="0">
              <a:buNone/>
              <a:defRPr sz="1000"/>
            </a:lvl6pPr>
            <a:lvl7pPr marL="1927263" indent="0">
              <a:buNone/>
              <a:defRPr sz="1000"/>
            </a:lvl7pPr>
            <a:lvl8pPr marL="2248476" indent="0">
              <a:buNone/>
              <a:defRPr sz="1000"/>
            </a:lvl8pPr>
            <a:lvl9pPr marL="2569686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0857716"/>
      </p:ext>
    </p:extLst>
  </p:cSld>
  <p:clrMapOvr>
    <a:masterClrMapping/>
  </p:clrMapOvr>
  <p:transition xmlns:p14="http://schemas.microsoft.com/office/powerpoint/2010/main"/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2" tIns="32119" rIns="64242" bIns="3211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2"/>
            <a:ext cx="4060775" cy="4525119"/>
          </a:xfrm>
          <a:prstGeom prst="rect">
            <a:avLst/>
          </a:prstGeom>
        </p:spPr>
        <p:txBody>
          <a:bodyPr vert="horz" lIns="64242" tIns="32119" rIns="64242" bIns="32119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2"/>
            <a:ext cx="4060775" cy="4525119"/>
          </a:xfrm>
          <a:prstGeom prst="rect">
            <a:avLst/>
          </a:prstGeom>
        </p:spPr>
        <p:txBody>
          <a:bodyPr vert="horz" lIns="64242" tIns="32119" rIns="64242" bIns="32119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211547"/>
      </p:ext>
    </p:extLst>
  </p:cSld>
  <p:clrMapOvr>
    <a:masterClrMapping/>
  </p:clrMapOvr>
  <p:transition xmlns:p14="http://schemas.microsoft.com/office/powerpoint/2010/main"/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2" tIns="32119" rIns="64242" bIns="32119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42" tIns="32119" rIns="64242" bIns="32119" anchor="b"/>
          <a:lstStyle>
            <a:lvl1pPr marL="0" indent="0">
              <a:buNone/>
              <a:defRPr sz="1700" b="1"/>
            </a:lvl1pPr>
            <a:lvl2pPr marL="321208" indent="0">
              <a:buNone/>
              <a:defRPr sz="1400" b="1"/>
            </a:lvl2pPr>
            <a:lvl3pPr marL="642420" indent="0">
              <a:buNone/>
              <a:defRPr sz="1300" b="1"/>
            </a:lvl3pPr>
            <a:lvl4pPr marL="963629" indent="0">
              <a:buNone/>
              <a:defRPr sz="1100" b="1"/>
            </a:lvl4pPr>
            <a:lvl5pPr marL="1284842" indent="0">
              <a:buNone/>
              <a:defRPr sz="1100" b="1"/>
            </a:lvl5pPr>
            <a:lvl6pPr marL="1606052" indent="0">
              <a:buNone/>
              <a:defRPr sz="1100" b="1"/>
            </a:lvl6pPr>
            <a:lvl7pPr marL="1927263" indent="0">
              <a:buNone/>
              <a:defRPr sz="1100" b="1"/>
            </a:lvl7pPr>
            <a:lvl8pPr marL="2248476" indent="0">
              <a:buNone/>
              <a:defRPr sz="1100" b="1"/>
            </a:lvl8pPr>
            <a:lvl9pPr marL="256968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42" tIns="32119" rIns="64242" bIns="32119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42" tIns="32119" rIns="64242" bIns="32119" anchor="b"/>
          <a:lstStyle>
            <a:lvl1pPr marL="0" indent="0">
              <a:buNone/>
              <a:defRPr sz="1700" b="1"/>
            </a:lvl1pPr>
            <a:lvl2pPr marL="321208" indent="0">
              <a:buNone/>
              <a:defRPr sz="1400" b="1"/>
            </a:lvl2pPr>
            <a:lvl3pPr marL="642420" indent="0">
              <a:buNone/>
              <a:defRPr sz="1300" b="1"/>
            </a:lvl3pPr>
            <a:lvl4pPr marL="963629" indent="0">
              <a:buNone/>
              <a:defRPr sz="1100" b="1"/>
            </a:lvl4pPr>
            <a:lvl5pPr marL="1284842" indent="0">
              <a:buNone/>
              <a:defRPr sz="1100" b="1"/>
            </a:lvl5pPr>
            <a:lvl6pPr marL="1606052" indent="0">
              <a:buNone/>
              <a:defRPr sz="1100" b="1"/>
            </a:lvl6pPr>
            <a:lvl7pPr marL="1927263" indent="0">
              <a:buNone/>
              <a:defRPr sz="1100" b="1"/>
            </a:lvl7pPr>
            <a:lvl8pPr marL="2248476" indent="0">
              <a:buNone/>
              <a:defRPr sz="1100" b="1"/>
            </a:lvl8pPr>
            <a:lvl9pPr marL="2569686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42" tIns="32119" rIns="64242" bIns="32119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27879"/>
      </p:ext>
    </p:extLst>
  </p:cSld>
  <p:clrMapOvr>
    <a:masterClrMapping/>
  </p:clrMapOvr>
  <p:transition xmlns:p14="http://schemas.microsoft.com/office/powerpoint/2010/main"/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2" tIns="32119" rIns="64242" bIns="3211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08214"/>
      </p:ext>
    </p:extLst>
  </p:cSld>
  <p:clrMapOvr>
    <a:masterClrMapping/>
  </p:clrMapOvr>
  <p:transition xmlns:p14="http://schemas.microsoft.com/office/powerpoint/2010/main"/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7236938"/>
      </p:ext>
    </p:extLst>
  </p:cSld>
  <p:clrMapOvr>
    <a:masterClrMapping/>
  </p:clrMapOvr>
  <p:transition xmlns:p14="http://schemas.microsoft.com/office/powerpoint/2010/main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61" tIns="32130" rIns="64261" bIns="32130" anchor="b"/>
          <a:lstStyle>
            <a:lvl1pPr marL="0" indent="0">
              <a:buNone/>
              <a:defRPr sz="1400"/>
            </a:lvl1pPr>
            <a:lvl2pPr marL="321308" indent="0">
              <a:buNone/>
              <a:defRPr sz="1300"/>
            </a:lvl2pPr>
            <a:lvl3pPr marL="642618" indent="0">
              <a:buNone/>
              <a:defRPr sz="1100"/>
            </a:lvl3pPr>
            <a:lvl4pPr marL="963925" indent="0">
              <a:buNone/>
              <a:defRPr sz="1000"/>
            </a:lvl4pPr>
            <a:lvl5pPr marL="1285237" indent="0">
              <a:buNone/>
              <a:defRPr sz="1000"/>
            </a:lvl5pPr>
            <a:lvl6pPr marL="1606546" indent="0">
              <a:buNone/>
              <a:defRPr sz="1000"/>
            </a:lvl6pPr>
            <a:lvl7pPr marL="1927855" indent="0">
              <a:buNone/>
              <a:defRPr sz="1000"/>
            </a:lvl7pPr>
            <a:lvl8pPr marL="2249166" indent="0">
              <a:buNone/>
              <a:defRPr sz="1000"/>
            </a:lvl8pPr>
            <a:lvl9pPr marL="2570475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5817288"/>
      </p:ext>
    </p:extLst>
  </p:cSld>
  <p:clrMapOvr>
    <a:masterClrMapping/>
  </p:clrMapOvr>
  <p:transition xmlns:p14="http://schemas.microsoft.com/office/powerpoint/2010/main"/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2" y="273488"/>
            <a:ext cx="3008189" cy="1161975"/>
          </a:xfrm>
          <a:prstGeom prst="rect">
            <a:avLst/>
          </a:prstGeom>
        </p:spPr>
        <p:txBody>
          <a:bodyPr vert="horz" lIns="64242" tIns="32119" rIns="64242" bIns="32119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42" tIns="32119" rIns="64242" bIns="32119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2" y="1435448"/>
            <a:ext cx="3008189" cy="4690318"/>
          </a:xfrm>
          <a:prstGeom prst="rect">
            <a:avLst/>
          </a:prstGeom>
        </p:spPr>
        <p:txBody>
          <a:bodyPr vert="horz" lIns="64242" tIns="32119" rIns="64242" bIns="32119"/>
          <a:lstStyle>
            <a:lvl1pPr marL="0" indent="0">
              <a:buNone/>
              <a:defRPr sz="1000"/>
            </a:lvl1pPr>
            <a:lvl2pPr marL="321208" indent="0">
              <a:buNone/>
              <a:defRPr sz="800"/>
            </a:lvl2pPr>
            <a:lvl3pPr marL="642420" indent="0">
              <a:buNone/>
              <a:defRPr sz="700"/>
            </a:lvl3pPr>
            <a:lvl4pPr marL="963629" indent="0">
              <a:buNone/>
              <a:defRPr sz="600"/>
            </a:lvl4pPr>
            <a:lvl5pPr marL="1284842" indent="0">
              <a:buNone/>
              <a:defRPr sz="600"/>
            </a:lvl5pPr>
            <a:lvl6pPr marL="1606052" indent="0">
              <a:buNone/>
              <a:defRPr sz="600"/>
            </a:lvl6pPr>
            <a:lvl7pPr marL="1927263" indent="0">
              <a:buNone/>
              <a:defRPr sz="600"/>
            </a:lvl7pPr>
            <a:lvl8pPr marL="2248476" indent="0">
              <a:buNone/>
              <a:defRPr sz="600"/>
            </a:lvl8pPr>
            <a:lvl9pPr marL="256968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9041922"/>
      </p:ext>
    </p:extLst>
  </p:cSld>
  <p:clrMapOvr>
    <a:masterClrMapping/>
  </p:clrMapOvr>
  <p:transition xmlns:p14="http://schemas.microsoft.com/office/powerpoint/2010/main"/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0" y="4800824"/>
            <a:ext cx="5486177" cy="567035"/>
          </a:xfrm>
          <a:prstGeom prst="rect">
            <a:avLst/>
          </a:prstGeom>
        </p:spPr>
        <p:txBody>
          <a:bodyPr vert="horz" lIns="64242" tIns="32119" rIns="64242" bIns="32119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0" y="612800"/>
            <a:ext cx="5486177" cy="4114354"/>
          </a:xfrm>
          <a:prstGeom prst="rect">
            <a:avLst/>
          </a:prstGeom>
        </p:spPr>
        <p:txBody>
          <a:bodyPr vert="horz" lIns="64242" tIns="32119" rIns="64242" bIns="32119"/>
          <a:lstStyle>
            <a:lvl1pPr marL="0" indent="0">
              <a:buNone/>
              <a:defRPr sz="2200"/>
            </a:lvl1pPr>
            <a:lvl2pPr marL="321208" indent="0">
              <a:buNone/>
              <a:defRPr sz="2000"/>
            </a:lvl2pPr>
            <a:lvl3pPr marL="642420" indent="0">
              <a:buNone/>
              <a:defRPr sz="1700"/>
            </a:lvl3pPr>
            <a:lvl4pPr marL="963629" indent="0">
              <a:buNone/>
              <a:defRPr sz="1400"/>
            </a:lvl4pPr>
            <a:lvl5pPr marL="1284842" indent="0">
              <a:buNone/>
              <a:defRPr sz="1400"/>
            </a:lvl5pPr>
            <a:lvl6pPr marL="1606052" indent="0">
              <a:buNone/>
              <a:defRPr sz="1400"/>
            </a:lvl6pPr>
            <a:lvl7pPr marL="1927263" indent="0">
              <a:buNone/>
              <a:defRPr sz="1400"/>
            </a:lvl7pPr>
            <a:lvl8pPr marL="2248476" indent="0">
              <a:buNone/>
              <a:defRPr sz="1400"/>
            </a:lvl8pPr>
            <a:lvl9pPr marL="2569686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0" y="5367860"/>
            <a:ext cx="5486177" cy="804788"/>
          </a:xfrm>
          <a:prstGeom prst="rect">
            <a:avLst/>
          </a:prstGeom>
        </p:spPr>
        <p:txBody>
          <a:bodyPr vert="horz" lIns="64242" tIns="32119" rIns="64242" bIns="32119"/>
          <a:lstStyle>
            <a:lvl1pPr marL="0" indent="0">
              <a:buNone/>
              <a:defRPr sz="1000"/>
            </a:lvl1pPr>
            <a:lvl2pPr marL="321208" indent="0">
              <a:buNone/>
              <a:defRPr sz="800"/>
            </a:lvl2pPr>
            <a:lvl3pPr marL="642420" indent="0">
              <a:buNone/>
              <a:defRPr sz="700"/>
            </a:lvl3pPr>
            <a:lvl4pPr marL="963629" indent="0">
              <a:buNone/>
              <a:defRPr sz="600"/>
            </a:lvl4pPr>
            <a:lvl5pPr marL="1284842" indent="0">
              <a:buNone/>
              <a:defRPr sz="600"/>
            </a:lvl5pPr>
            <a:lvl6pPr marL="1606052" indent="0">
              <a:buNone/>
              <a:defRPr sz="600"/>
            </a:lvl6pPr>
            <a:lvl7pPr marL="1927263" indent="0">
              <a:buNone/>
              <a:defRPr sz="600"/>
            </a:lvl7pPr>
            <a:lvl8pPr marL="2248476" indent="0">
              <a:buNone/>
              <a:defRPr sz="600"/>
            </a:lvl8pPr>
            <a:lvl9pPr marL="2569686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0691425"/>
      </p:ext>
    </p:extLst>
  </p:cSld>
  <p:clrMapOvr>
    <a:masterClrMapping/>
  </p:clrMapOvr>
  <p:transition xmlns:p14="http://schemas.microsoft.com/office/powerpoint/2010/main"/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42" tIns="32119" rIns="64242" bIns="3211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2"/>
            <a:ext cx="8228707" cy="4525119"/>
          </a:xfrm>
          <a:prstGeom prst="rect">
            <a:avLst/>
          </a:prstGeom>
        </p:spPr>
        <p:txBody>
          <a:bodyPr vert="eaVert" lIns="64242" tIns="32119" rIns="64242" bIns="3211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400467"/>
      </p:ext>
    </p:extLst>
  </p:cSld>
  <p:clrMapOvr>
    <a:masterClrMapping/>
  </p:clrMapOvr>
  <p:transition xmlns:p14="http://schemas.microsoft.com/office/powerpoint/2010/main"/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42" tIns="32119" rIns="64242" bIns="32119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42" tIns="32119" rIns="64242" bIns="32119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79126"/>
      </p:ext>
    </p:extLst>
  </p:cSld>
  <p:clrMapOvr>
    <a:masterClrMapping/>
  </p:clrMapOvr>
  <p:transition xmlns:p14="http://schemas.microsoft.com/office/powerpoint/2010/main"/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3"/>
            <a:ext cx="6400354" cy="1752451"/>
          </a:xfrm>
          <a:prstGeom prst="rect">
            <a:avLst/>
          </a:prstGeom>
        </p:spPr>
        <p:txBody>
          <a:bodyPr vert="horz" lIns="64239" tIns="32118" rIns="64239" bIns="32118"/>
          <a:lstStyle>
            <a:lvl1pPr marL="0" indent="0" algn="ctr">
              <a:buNone/>
              <a:defRPr/>
            </a:lvl1pPr>
            <a:lvl2pPr marL="321192" indent="0" algn="ctr">
              <a:buNone/>
              <a:defRPr/>
            </a:lvl2pPr>
            <a:lvl3pPr marL="642387" indent="0" algn="ctr">
              <a:buNone/>
              <a:defRPr/>
            </a:lvl3pPr>
            <a:lvl4pPr marL="963580" indent="0" algn="ctr">
              <a:buNone/>
              <a:defRPr/>
            </a:lvl4pPr>
            <a:lvl5pPr marL="1284776" indent="0" algn="ctr">
              <a:buNone/>
              <a:defRPr/>
            </a:lvl5pPr>
            <a:lvl6pPr marL="1605970" indent="0" algn="ctr">
              <a:buNone/>
              <a:defRPr/>
            </a:lvl6pPr>
            <a:lvl7pPr marL="1927164" indent="0" algn="ctr">
              <a:buNone/>
              <a:defRPr/>
            </a:lvl7pPr>
            <a:lvl8pPr marL="2248361" indent="0" algn="ctr">
              <a:buNone/>
              <a:defRPr/>
            </a:lvl8pPr>
            <a:lvl9pPr marL="2569554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39607"/>
      </p:ext>
    </p:extLst>
  </p:cSld>
  <p:clrMapOvr>
    <a:masterClrMapping/>
  </p:clrMapOvr>
  <p:transition xmlns:p14="http://schemas.microsoft.com/office/powerpoint/2010/main"/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3"/>
            <a:ext cx="8228707" cy="4525119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802"/>
      </p:ext>
    </p:extLst>
  </p:cSld>
  <p:clrMapOvr>
    <a:masterClrMapping/>
  </p:clrMapOvr>
  <p:transition xmlns:p14="http://schemas.microsoft.com/office/powerpoint/2010/main"/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  <a:prstGeom prst="rect">
            <a:avLst/>
          </a:prstGeom>
        </p:spPr>
        <p:txBody>
          <a:bodyPr vert="horz" lIns="64239" tIns="32118" rIns="64239" bIns="32118"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39" tIns="32118" rIns="64239" bIns="32118" anchor="b"/>
          <a:lstStyle>
            <a:lvl1pPr marL="0" indent="0">
              <a:buNone/>
              <a:defRPr sz="1400"/>
            </a:lvl1pPr>
            <a:lvl2pPr marL="321192" indent="0">
              <a:buNone/>
              <a:defRPr sz="1300"/>
            </a:lvl2pPr>
            <a:lvl3pPr marL="642387" indent="0">
              <a:buNone/>
              <a:defRPr sz="1100"/>
            </a:lvl3pPr>
            <a:lvl4pPr marL="963580" indent="0">
              <a:buNone/>
              <a:defRPr sz="1000"/>
            </a:lvl4pPr>
            <a:lvl5pPr marL="1284776" indent="0">
              <a:buNone/>
              <a:defRPr sz="1000"/>
            </a:lvl5pPr>
            <a:lvl6pPr marL="1605970" indent="0">
              <a:buNone/>
              <a:defRPr sz="1000"/>
            </a:lvl6pPr>
            <a:lvl7pPr marL="1927164" indent="0">
              <a:buNone/>
              <a:defRPr sz="1000"/>
            </a:lvl7pPr>
            <a:lvl8pPr marL="2248361" indent="0">
              <a:buNone/>
              <a:defRPr sz="1000"/>
            </a:lvl8pPr>
            <a:lvl9pPr marL="2569554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77199311"/>
      </p:ext>
    </p:extLst>
  </p:cSld>
  <p:clrMapOvr>
    <a:masterClrMapping/>
  </p:clrMapOvr>
  <p:transition xmlns:p14="http://schemas.microsoft.com/office/powerpoint/2010/main"/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3"/>
            <a:ext cx="4060775" cy="4525119"/>
          </a:xfrm>
          <a:prstGeom prst="rect">
            <a:avLst/>
          </a:prstGeom>
        </p:spPr>
        <p:txBody>
          <a:bodyPr vert="horz" lIns="64239" tIns="32118" rIns="64239" bIns="32118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3"/>
            <a:ext cx="4060775" cy="4525119"/>
          </a:xfrm>
          <a:prstGeom prst="rect">
            <a:avLst/>
          </a:prstGeom>
        </p:spPr>
        <p:txBody>
          <a:bodyPr vert="horz" lIns="64239" tIns="32118" rIns="64239" bIns="32118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475160"/>
      </p:ext>
    </p:extLst>
  </p:cSld>
  <p:clrMapOvr>
    <a:masterClrMapping/>
  </p:clrMapOvr>
  <p:transition xmlns:p14="http://schemas.microsoft.com/office/powerpoint/2010/main"/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39" tIns="32118" rIns="64239" bIns="32118" anchor="b"/>
          <a:lstStyle>
            <a:lvl1pPr marL="0" indent="0">
              <a:buNone/>
              <a:defRPr sz="1700" b="1"/>
            </a:lvl1pPr>
            <a:lvl2pPr marL="321192" indent="0">
              <a:buNone/>
              <a:defRPr sz="1400" b="1"/>
            </a:lvl2pPr>
            <a:lvl3pPr marL="642387" indent="0">
              <a:buNone/>
              <a:defRPr sz="1300" b="1"/>
            </a:lvl3pPr>
            <a:lvl4pPr marL="963580" indent="0">
              <a:buNone/>
              <a:defRPr sz="1100" b="1"/>
            </a:lvl4pPr>
            <a:lvl5pPr marL="1284776" indent="0">
              <a:buNone/>
              <a:defRPr sz="1100" b="1"/>
            </a:lvl5pPr>
            <a:lvl6pPr marL="1605970" indent="0">
              <a:buNone/>
              <a:defRPr sz="1100" b="1"/>
            </a:lvl6pPr>
            <a:lvl7pPr marL="1927164" indent="0">
              <a:buNone/>
              <a:defRPr sz="1100" b="1"/>
            </a:lvl7pPr>
            <a:lvl8pPr marL="2248361" indent="0">
              <a:buNone/>
              <a:defRPr sz="1100" b="1"/>
            </a:lvl8pPr>
            <a:lvl9pPr marL="256955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39" tIns="32118" rIns="64239" bIns="32118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39" tIns="32118" rIns="64239" bIns="32118" anchor="b"/>
          <a:lstStyle>
            <a:lvl1pPr marL="0" indent="0">
              <a:buNone/>
              <a:defRPr sz="1700" b="1"/>
            </a:lvl1pPr>
            <a:lvl2pPr marL="321192" indent="0">
              <a:buNone/>
              <a:defRPr sz="1400" b="1"/>
            </a:lvl2pPr>
            <a:lvl3pPr marL="642387" indent="0">
              <a:buNone/>
              <a:defRPr sz="1300" b="1"/>
            </a:lvl3pPr>
            <a:lvl4pPr marL="963580" indent="0">
              <a:buNone/>
              <a:defRPr sz="1100" b="1"/>
            </a:lvl4pPr>
            <a:lvl5pPr marL="1284776" indent="0">
              <a:buNone/>
              <a:defRPr sz="1100" b="1"/>
            </a:lvl5pPr>
            <a:lvl6pPr marL="1605970" indent="0">
              <a:buNone/>
              <a:defRPr sz="1100" b="1"/>
            </a:lvl6pPr>
            <a:lvl7pPr marL="1927164" indent="0">
              <a:buNone/>
              <a:defRPr sz="1100" b="1"/>
            </a:lvl7pPr>
            <a:lvl8pPr marL="2248361" indent="0">
              <a:buNone/>
              <a:defRPr sz="1100" b="1"/>
            </a:lvl8pPr>
            <a:lvl9pPr marL="256955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39" tIns="32118" rIns="64239" bIns="32118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41267"/>
      </p:ext>
    </p:extLst>
  </p:cSld>
  <p:clrMapOvr>
    <a:masterClrMapping/>
  </p:clrMapOvr>
  <p:transition xmlns:p14="http://schemas.microsoft.com/office/powerpoint/2010/main"/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092614"/>
      </p:ext>
    </p:extLst>
  </p:cSld>
  <p:clrMapOvr>
    <a:masterClrMapping/>
  </p:clrMapOvr>
  <p:transition xmlns:p14="http://schemas.microsoft.com/office/powerpoint/2010/main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6"/>
            <a:ext cx="4060775" cy="4525119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6"/>
            <a:ext cx="4060775" cy="4525119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74648"/>
      </p:ext>
    </p:extLst>
  </p:cSld>
  <p:clrMapOvr>
    <a:masterClrMapping/>
  </p:clrMapOvr>
  <p:transition xmlns:p14="http://schemas.microsoft.com/office/powerpoint/2010/main"/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258202"/>
      </p:ext>
    </p:extLst>
  </p:cSld>
  <p:clrMapOvr>
    <a:masterClrMapping/>
  </p:clrMapOvr>
  <p:transition xmlns:p14="http://schemas.microsoft.com/office/powerpoint/2010/main"/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3" y="273489"/>
            <a:ext cx="3008189" cy="1161975"/>
          </a:xfrm>
          <a:prstGeom prst="rect">
            <a:avLst/>
          </a:prstGeom>
        </p:spPr>
        <p:txBody>
          <a:bodyPr vert="horz" lIns="64239" tIns="32118" rIns="64239" bIns="32118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39" tIns="32118" rIns="64239" bIns="32118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3" y="1435448"/>
            <a:ext cx="3008189" cy="4690318"/>
          </a:xfrm>
          <a:prstGeom prst="rect">
            <a:avLst/>
          </a:prstGeom>
        </p:spPr>
        <p:txBody>
          <a:bodyPr vert="horz" lIns="64239" tIns="32118" rIns="64239" bIns="32118"/>
          <a:lstStyle>
            <a:lvl1pPr marL="0" indent="0">
              <a:buNone/>
              <a:defRPr sz="1000"/>
            </a:lvl1pPr>
            <a:lvl2pPr marL="321192" indent="0">
              <a:buNone/>
              <a:defRPr sz="800"/>
            </a:lvl2pPr>
            <a:lvl3pPr marL="642387" indent="0">
              <a:buNone/>
              <a:defRPr sz="700"/>
            </a:lvl3pPr>
            <a:lvl4pPr marL="963580" indent="0">
              <a:buNone/>
              <a:defRPr sz="600"/>
            </a:lvl4pPr>
            <a:lvl5pPr marL="1284776" indent="0">
              <a:buNone/>
              <a:defRPr sz="600"/>
            </a:lvl5pPr>
            <a:lvl6pPr marL="1605970" indent="0">
              <a:buNone/>
              <a:defRPr sz="600"/>
            </a:lvl6pPr>
            <a:lvl7pPr marL="1927164" indent="0">
              <a:buNone/>
              <a:defRPr sz="600"/>
            </a:lvl7pPr>
            <a:lvl8pPr marL="2248361" indent="0">
              <a:buNone/>
              <a:defRPr sz="600"/>
            </a:lvl8pPr>
            <a:lvl9pPr marL="256955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7352091"/>
      </p:ext>
    </p:extLst>
  </p:cSld>
  <p:clrMapOvr>
    <a:masterClrMapping/>
  </p:clrMapOvr>
  <p:transition xmlns:p14="http://schemas.microsoft.com/office/powerpoint/2010/main"/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1" y="4800824"/>
            <a:ext cx="5486177" cy="567035"/>
          </a:xfrm>
          <a:prstGeom prst="rect">
            <a:avLst/>
          </a:prstGeom>
        </p:spPr>
        <p:txBody>
          <a:bodyPr vert="horz" lIns="64239" tIns="32118" rIns="64239" bIns="32118"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1" y="612800"/>
            <a:ext cx="5486177" cy="4114354"/>
          </a:xfrm>
          <a:prstGeom prst="rect">
            <a:avLst/>
          </a:prstGeom>
        </p:spPr>
        <p:txBody>
          <a:bodyPr vert="horz" lIns="64239" tIns="32118" rIns="64239" bIns="32118"/>
          <a:lstStyle>
            <a:lvl1pPr marL="0" indent="0">
              <a:buNone/>
              <a:defRPr sz="2200"/>
            </a:lvl1pPr>
            <a:lvl2pPr marL="321192" indent="0">
              <a:buNone/>
              <a:defRPr sz="2000"/>
            </a:lvl2pPr>
            <a:lvl3pPr marL="642387" indent="0">
              <a:buNone/>
              <a:defRPr sz="1700"/>
            </a:lvl3pPr>
            <a:lvl4pPr marL="963580" indent="0">
              <a:buNone/>
              <a:defRPr sz="1400"/>
            </a:lvl4pPr>
            <a:lvl5pPr marL="1284776" indent="0">
              <a:buNone/>
              <a:defRPr sz="1400"/>
            </a:lvl5pPr>
            <a:lvl6pPr marL="1605970" indent="0">
              <a:buNone/>
              <a:defRPr sz="1400"/>
            </a:lvl6pPr>
            <a:lvl7pPr marL="1927164" indent="0">
              <a:buNone/>
              <a:defRPr sz="1400"/>
            </a:lvl7pPr>
            <a:lvl8pPr marL="2248361" indent="0">
              <a:buNone/>
              <a:defRPr sz="1400"/>
            </a:lvl8pPr>
            <a:lvl9pPr marL="2569554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1" y="5367860"/>
            <a:ext cx="5486177" cy="804788"/>
          </a:xfrm>
          <a:prstGeom prst="rect">
            <a:avLst/>
          </a:prstGeom>
        </p:spPr>
        <p:txBody>
          <a:bodyPr vert="horz" lIns="64239" tIns="32118" rIns="64239" bIns="32118"/>
          <a:lstStyle>
            <a:lvl1pPr marL="0" indent="0">
              <a:buNone/>
              <a:defRPr sz="1000"/>
            </a:lvl1pPr>
            <a:lvl2pPr marL="321192" indent="0">
              <a:buNone/>
              <a:defRPr sz="800"/>
            </a:lvl2pPr>
            <a:lvl3pPr marL="642387" indent="0">
              <a:buNone/>
              <a:defRPr sz="700"/>
            </a:lvl3pPr>
            <a:lvl4pPr marL="963580" indent="0">
              <a:buNone/>
              <a:defRPr sz="600"/>
            </a:lvl4pPr>
            <a:lvl5pPr marL="1284776" indent="0">
              <a:buNone/>
              <a:defRPr sz="600"/>
            </a:lvl5pPr>
            <a:lvl6pPr marL="1605970" indent="0">
              <a:buNone/>
              <a:defRPr sz="600"/>
            </a:lvl6pPr>
            <a:lvl7pPr marL="1927164" indent="0">
              <a:buNone/>
              <a:defRPr sz="600"/>
            </a:lvl7pPr>
            <a:lvl8pPr marL="2248361" indent="0">
              <a:buNone/>
              <a:defRPr sz="600"/>
            </a:lvl8pPr>
            <a:lvl9pPr marL="256955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190270"/>
      </p:ext>
    </p:extLst>
  </p:cSld>
  <p:clrMapOvr>
    <a:masterClrMapping/>
  </p:clrMapOvr>
  <p:transition xmlns:p14="http://schemas.microsoft.com/office/powerpoint/2010/main"/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  <a:prstGeom prst="rect">
            <a:avLst/>
          </a:prstGeom>
        </p:spPr>
        <p:txBody>
          <a:bodyPr vert="horz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3"/>
            <a:ext cx="8228707" cy="4525119"/>
          </a:xfrm>
          <a:prstGeom prst="rect">
            <a:avLst/>
          </a:prstGeom>
        </p:spPr>
        <p:txBody>
          <a:bodyPr vert="eaVert" lIns="64239" tIns="32118" rIns="64239" bIns="3211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28048"/>
      </p:ext>
    </p:extLst>
  </p:cSld>
  <p:clrMapOvr>
    <a:masterClrMapping/>
  </p:clrMapOvr>
  <p:transition xmlns:p14="http://schemas.microsoft.com/office/powerpoint/2010/main"/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177" y="274588"/>
            <a:ext cx="2057176" cy="5851178"/>
          </a:xfrm>
          <a:prstGeom prst="rect">
            <a:avLst/>
          </a:prstGeom>
        </p:spPr>
        <p:txBody>
          <a:bodyPr vert="eaVert" lIns="64239" tIns="32118" rIns="64239" bIns="32118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274588"/>
            <a:ext cx="6064374" cy="5851178"/>
          </a:xfrm>
          <a:prstGeom prst="rect">
            <a:avLst/>
          </a:prstGeom>
        </p:spPr>
        <p:txBody>
          <a:bodyPr vert="eaVert" lIns="64239" tIns="32118" rIns="64239" bIns="3211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43596"/>
      </p:ext>
    </p:extLst>
  </p:cSld>
  <p:clrMapOvr>
    <a:masterClrMapping/>
  </p:clrMapOvr>
  <p:transition xmlns:p14="http://schemas.microsoft.com/office/powerpoint/2010/main"/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4"/>
            <a:ext cx="6400354" cy="1752451"/>
          </a:xfrm>
          <a:prstGeom prst="rect">
            <a:avLst/>
          </a:prstGeom>
        </p:spPr>
        <p:txBody>
          <a:bodyPr vert="horz" lIns="64236" tIns="32116" rIns="64236" bIns="32116"/>
          <a:lstStyle>
            <a:lvl1pPr marL="0" indent="0" algn="ctr">
              <a:buNone/>
              <a:defRPr/>
            </a:lvl1pPr>
            <a:lvl2pPr marL="321175" indent="0" algn="ctr">
              <a:buNone/>
              <a:defRPr/>
            </a:lvl2pPr>
            <a:lvl3pPr marL="642354" indent="0" algn="ctr">
              <a:buNone/>
              <a:defRPr/>
            </a:lvl3pPr>
            <a:lvl4pPr marL="963530" indent="0" algn="ctr">
              <a:buNone/>
              <a:defRPr/>
            </a:lvl4pPr>
            <a:lvl5pPr marL="1284710" indent="0" algn="ctr">
              <a:buNone/>
              <a:defRPr/>
            </a:lvl5pPr>
            <a:lvl6pPr marL="1605888" indent="0" algn="ctr">
              <a:buNone/>
              <a:defRPr/>
            </a:lvl6pPr>
            <a:lvl7pPr marL="1927066" indent="0" algn="ctr">
              <a:buNone/>
              <a:defRPr/>
            </a:lvl7pPr>
            <a:lvl8pPr marL="2248246" indent="0" algn="ctr">
              <a:buNone/>
              <a:defRPr/>
            </a:lvl8pPr>
            <a:lvl9pPr marL="2569423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44853"/>
      </p:ext>
    </p:extLst>
  </p:cSld>
  <p:clrMapOvr>
    <a:masterClrMapping/>
  </p:clrMapOvr>
  <p:transition xmlns:p14="http://schemas.microsoft.com/office/powerpoint/2010/main"/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4"/>
            <a:ext cx="8228707" cy="4525119"/>
          </a:xfrm>
          <a:prstGeom prst="rect">
            <a:avLst/>
          </a:prstGeom>
        </p:spPr>
        <p:txBody>
          <a:bodyPr vert="horz" lIns="64236" tIns="32116" rIns="64236" bIns="3211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636858"/>
      </p:ext>
    </p:extLst>
  </p:cSld>
  <p:clrMapOvr>
    <a:masterClrMapping/>
  </p:clrMapOvr>
  <p:transition xmlns:p14="http://schemas.microsoft.com/office/powerpoint/2010/main"/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marL="0" indent="0">
              <a:buNone/>
              <a:defRPr sz="1400"/>
            </a:lvl1pPr>
            <a:lvl2pPr marL="321175" indent="0">
              <a:buNone/>
              <a:defRPr sz="1300"/>
            </a:lvl2pPr>
            <a:lvl3pPr marL="642354" indent="0">
              <a:buNone/>
              <a:defRPr sz="1100"/>
            </a:lvl3pPr>
            <a:lvl4pPr marL="963530" indent="0">
              <a:buNone/>
              <a:defRPr sz="1000"/>
            </a:lvl4pPr>
            <a:lvl5pPr marL="1284710" indent="0">
              <a:buNone/>
              <a:defRPr sz="1000"/>
            </a:lvl5pPr>
            <a:lvl6pPr marL="1605888" indent="0">
              <a:buNone/>
              <a:defRPr sz="1000"/>
            </a:lvl6pPr>
            <a:lvl7pPr marL="1927066" indent="0">
              <a:buNone/>
              <a:defRPr sz="1000"/>
            </a:lvl7pPr>
            <a:lvl8pPr marL="2248246" indent="0">
              <a:buNone/>
              <a:defRPr sz="1000"/>
            </a:lvl8pPr>
            <a:lvl9pPr marL="256942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1384243"/>
      </p:ext>
    </p:extLst>
  </p:cSld>
  <p:clrMapOvr>
    <a:masterClrMapping/>
  </p:clrMapOvr>
  <p:transition xmlns:p14="http://schemas.microsoft.com/office/powerpoint/2010/main"/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4"/>
            <a:ext cx="4060775" cy="4525119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4"/>
            <a:ext cx="4060775" cy="4525119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747873"/>
      </p:ext>
    </p:extLst>
  </p:cSld>
  <p:clrMapOvr>
    <a:masterClrMapping/>
  </p:clrMapOvr>
  <p:transition xmlns:p14="http://schemas.microsoft.com/office/powerpoint/2010/main"/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marL="0" indent="0">
              <a:buNone/>
              <a:defRPr sz="1700" b="1"/>
            </a:lvl1pPr>
            <a:lvl2pPr marL="321175" indent="0">
              <a:buNone/>
              <a:defRPr sz="1400" b="1"/>
            </a:lvl2pPr>
            <a:lvl3pPr marL="642354" indent="0">
              <a:buNone/>
              <a:defRPr sz="1300" b="1"/>
            </a:lvl3pPr>
            <a:lvl4pPr marL="963530" indent="0">
              <a:buNone/>
              <a:defRPr sz="1100" b="1"/>
            </a:lvl4pPr>
            <a:lvl5pPr marL="1284710" indent="0">
              <a:buNone/>
              <a:defRPr sz="1100" b="1"/>
            </a:lvl5pPr>
            <a:lvl6pPr marL="1605888" indent="0">
              <a:buNone/>
              <a:defRPr sz="1100" b="1"/>
            </a:lvl6pPr>
            <a:lvl7pPr marL="1927066" indent="0">
              <a:buNone/>
              <a:defRPr sz="1100" b="1"/>
            </a:lvl7pPr>
            <a:lvl8pPr marL="2248246" indent="0">
              <a:buNone/>
              <a:defRPr sz="1100" b="1"/>
            </a:lvl8pPr>
            <a:lvl9pPr marL="256942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36" tIns="32116" rIns="64236" bIns="32116" anchor="b"/>
          <a:lstStyle>
            <a:lvl1pPr marL="0" indent="0">
              <a:buNone/>
              <a:defRPr sz="1700" b="1"/>
            </a:lvl1pPr>
            <a:lvl2pPr marL="321175" indent="0">
              <a:buNone/>
              <a:defRPr sz="1400" b="1"/>
            </a:lvl2pPr>
            <a:lvl3pPr marL="642354" indent="0">
              <a:buNone/>
              <a:defRPr sz="1300" b="1"/>
            </a:lvl3pPr>
            <a:lvl4pPr marL="963530" indent="0">
              <a:buNone/>
              <a:defRPr sz="1100" b="1"/>
            </a:lvl4pPr>
            <a:lvl5pPr marL="1284710" indent="0">
              <a:buNone/>
              <a:defRPr sz="1100" b="1"/>
            </a:lvl5pPr>
            <a:lvl6pPr marL="1605888" indent="0">
              <a:buNone/>
              <a:defRPr sz="1100" b="1"/>
            </a:lvl6pPr>
            <a:lvl7pPr marL="1927066" indent="0">
              <a:buNone/>
              <a:defRPr sz="1100" b="1"/>
            </a:lvl7pPr>
            <a:lvl8pPr marL="2248246" indent="0">
              <a:buNone/>
              <a:defRPr sz="1100" b="1"/>
            </a:lvl8pPr>
            <a:lvl9pPr marL="2569423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42924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79135"/>
      </p:ext>
    </p:extLst>
  </p:cSld>
  <p:clrMapOvr>
    <a:masterClrMapping/>
  </p:clrMapOvr>
  <p:transition xmlns:p14="http://schemas.microsoft.com/office/powerpoint/2010/main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61" tIns="32130" rIns="64261" bIns="32130" anchor="b"/>
          <a:lstStyle>
            <a:lvl1pPr marL="0" indent="0">
              <a:buNone/>
              <a:defRPr sz="1700" b="1"/>
            </a:lvl1pPr>
            <a:lvl2pPr marL="321308" indent="0">
              <a:buNone/>
              <a:defRPr sz="1400" b="1"/>
            </a:lvl2pPr>
            <a:lvl3pPr marL="642618" indent="0">
              <a:buNone/>
              <a:defRPr sz="1300" b="1"/>
            </a:lvl3pPr>
            <a:lvl4pPr marL="963925" indent="0">
              <a:buNone/>
              <a:defRPr sz="1100" b="1"/>
            </a:lvl4pPr>
            <a:lvl5pPr marL="1285237" indent="0">
              <a:buNone/>
              <a:defRPr sz="1100" b="1"/>
            </a:lvl5pPr>
            <a:lvl6pPr marL="1606546" indent="0">
              <a:buNone/>
              <a:defRPr sz="1100" b="1"/>
            </a:lvl6pPr>
            <a:lvl7pPr marL="1927855" indent="0">
              <a:buNone/>
              <a:defRPr sz="1100" b="1"/>
            </a:lvl7pPr>
            <a:lvl8pPr marL="2249166" indent="0">
              <a:buNone/>
              <a:defRPr sz="1100" b="1"/>
            </a:lvl8pPr>
            <a:lvl9pPr marL="2570475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61" tIns="32130" rIns="64261" bIns="32130" anchor="b"/>
          <a:lstStyle>
            <a:lvl1pPr marL="0" indent="0">
              <a:buNone/>
              <a:defRPr sz="1700" b="1"/>
            </a:lvl1pPr>
            <a:lvl2pPr marL="321308" indent="0">
              <a:buNone/>
              <a:defRPr sz="1400" b="1"/>
            </a:lvl2pPr>
            <a:lvl3pPr marL="642618" indent="0">
              <a:buNone/>
              <a:defRPr sz="1300" b="1"/>
            </a:lvl3pPr>
            <a:lvl4pPr marL="963925" indent="0">
              <a:buNone/>
              <a:defRPr sz="1100" b="1"/>
            </a:lvl4pPr>
            <a:lvl5pPr marL="1285237" indent="0">
              <a:buNone/>
              <a:defRPr sz="1100" b="1"/>
            </a:lvl5pPr>
            <a:lvl6pPr marL="1606546" indent="0">
              <a:buNone/>
              <a:defRPr sz="1100" b="1"/>
            </a:lvl6pPr>
            <a:lvl7pPr marL="1927855" indent="0">
              <a:buNone/>
              <a:defRPr sz="1100" b="1"/>
            </a:lvl7pPr>
            <a:lvl8pPr marL="2249166" indent="0">
              <a:buNone/>
              <a:defRPr sz="1100" b="1"/>
            </a:lvl8pPr>
            <a:lvl9pPr marL="2570475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103130"/>
      </p:ext>
    </p:extLst>
  </p:cSld>
  <p:clrMapOvr>
    <a:masterClrMapping/>
  </p:clrMapOvr>
  <p:transition xmlns:p14="http://schemas.microsoft.com/office/powerpoint/2010/main"/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020706"/>
      </p:ext>
    </p:extLst>
  </p:cSld>
  <p:clrMapOvr>
    <a:masterClrMapping/>
  </p:clrMapOvr>
  <p:transition xmlns:p14="http://schemas.microsoft.com/office/powerpoint/2010/main"/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225566"/>
      </p:ext>
    </p:extLst>
  </p:cSld>
  <p:clrMapOvr>
    <a:masterClrMapping/>
  </p:clrMapOvr>
  <p:transition xmlns:p14="http://schemas.microsoft.com/office/powerpoint/2010/main"/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4" y="273490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36" tIns="32116" rIns="64236" bIns="32116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4" y="1435448"/>
            <a:ext cx="3008189" cy="4690318"/>
          </a:xfrm>
          <a:prstGeom prst="rect">
            <a:avLst/>
          </a:prstGeom>
        </p:spPr>
        <p:txBody>
          <a:bodyPr vert="horz" lIns="64236" tIns="32116" rIns="64236" bIns="32116"/>
          <a:lstStyle>
            <a:lvl1pPr marL="0" indent="0">
              <a:buNone/>
              <a:defRPr sz="1000"/>
            </a:lvl1pPr>
            <a:lvl2pPr marL="321175" indent="0">
              <a:buNone/>
              <a:defRPr sz="800"/>
            </a:lvl2pPr>
            <a:lvl3pPr marL="642354" indent="0">
              <a:buNone/>
              <a:defRPr sz="700"/>
            </a:lvl3pPr>
            <a:lvl4pPr marL="963530" indent="0">
              <a:buNone/>
              <a:defRPr sz="600"/>
            </a:lvl4pPr>
            <a:lvl5pPr marL="1284710" indent="0">
              <a:buNone/>
              <a:defRPr sz="600"/>
            </a:lvl5pPr>
            <a:lvl6pPr marL="1605888" indent="0">
              <a:buNone/>
              <a:defRPr sz="600"/>
            </a:lvl6pPr>
            <a:lvl7pPr marL="1927066" indent="0">
              <a:buNone/>
              <a:defRPr sz="600"/>
            </a:lvl7pPr>
            <a:lvl8pPr marL="2248246" indent="0">
              <a:buNone/>
              <a:defRPr sz="600"/>
            </a:lvl8pPr>
            <a:lvl9pPr marL="256942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6769379"/>
      </p:ext>
    </p:extLst>
  </p:cSld>
  <p:clrMapOvr>
    <a:masterClrMapping/>
  </p:clrMapOvr>
  <p:transition xmlns:p14="http://schemas.microsoft.com/office/powerpoint/2010/main"/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2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2" y="612800"/>
            <a:ext cx="5486177" cy="4114354"/>
          </a:xfrm>
          <a:prstGeom prst="rect">
            <a:avLst/>
          </a:prstGeom>
        </p:spPr>
        <p:txBody>
          <a:bodyPr vert="horz" lIns="64236" tIns="32116" rIns="64236" bIns="32116"/>
          <a:lstStyle>
            <a:lvl1pPr marL="0" indent="0">
              <a:buNone/>
              <a:defRPr sz="2200"/>
            </a:lvl1pPr>
            <a:lvl2pPr marL="321175" indent="0">
              <a:buNone/>
              <a:defRPr sz="2000"/>
            </a:lvl2pPr>
            <a:lvl3pPr marL="642354" indent="0">
              <a:buNone/>
              <a:defRPr sz="1700"/>
            </a:lvl3pPr>
            <a:lvl4pPr marL="963530" indent="0">
              <a:buNone/>
              <a:defRPr sz="1400"/>
            </a:lvl4pPr>
            <a:lvl5pPr marL="1284710" indent="0">
              <a:buNone/>
              <a:defRPr sz="1400"/>
            </a:lvl5pPr>
            <a:lvl6pPr marL="1605888" indent="0">
              <a:buNone/>
              <a:defRPr sz="1400"/>
            </a:lvl6pPr>
            <a:lvl7pPr marL="1927066" indent="0">
              <a:buNone/>
              <a:defRPr sz="1400"/>
            </a:lvl7pPr>
            <a:lvl8pPr marL="2248246" indent="0">
              <a:buNone/>
              <a:defRPr sz="1400"/>
            </a:lvl8pPr>
            <a:lvl9pPr marL="2569423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2" y="5367860"/>
            <a:ext cx="5486177" cy="804788"/>
          </a:xfrm>
          <a:prstGeom prst="rect">
            <a:avLst/>
          </a:prstGeom>
        </p:spPr>
        <p:txBody>
          <a:bodyPr vert="horz" lIns="64236" tIns="32116" rIns="64236" bIns="32116"/>
          <a:lstStyle>
            <a:lvl1pPr marL="0" indent="0">
              <a:buNone/>
              <a:defRPr sz="1000"/>
            </a:lvl1pPr>
            <a:lvl2pPr marL="321175" indent="0">
              <a:buNone/>
              <a:defRPr sz="800"/>
            </a:lvl2pPr>
            <a:lvl3pPr marL="642354" indent="0">
              <a:buNone/>
              <a:defRPr sz="700"/>
            </a:lvl3pPr>
            <a:lvl4pPr marL="963530" indent="0">
              <a:buNone/>
              <a:defRPr sz="600"/>
            </a:lvl4pPr>
            <a:lvl5pPr marL="1284710" indent="0">
              <a:buNone/>
              <a:defRPr sz="600"/>
            </a:lvl5pPr>
            <a:lvl6pPr marL="1605888" indent="0">
              <a:buNone/>
              <a:defRPr sz="600"/>
            </a:lvl6pPr>
            <a:lvl7pPr marL="1927066" indent="0">
              <a:buNone/>
              <a:defRPr sz="600"/>
            </a:lvl7pPr>
            <a:lvl8pPr marL="2248246" indent="0">
              <a:buNone/>
              <a:defRPr sz="600"/>
            </a:lvl8pPr>
            <a:lvl9pPr marL="2569423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3524246"/>
      </p:ext>
    </p:extLst>
  </p:cSld>
  <p:clrMapOvr>
    <a:masterClrMapping/>
  </p:clrMapOvr>
  <p:transition xmlns:p14="http://schemas.microsoft.com/office/powerpoint/2010/main"/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4"/>
            <a:ext cx="8228707" cy="4525119"/>
          </a:xfrm>
          <a:prstGeom prst="rect">
            <a:avLst/>
          </a:prstGeom>
        </p:spPr>
        <p:txBody>
          <a:bodyPr vert="eaVert" lIns="64236" tIns="32116" rIns="64236" bIns="3211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836879"/>
      </p:ext>
    </p:extLst>
  </p:cSld>
  <p:clrMapOvr>
    <a:masterClrMapping/>
  </p:clrMapOvr>
  <p:transition xmlns:p14="http://schemas.microsoft.com/office/powerpoint/2010/main"/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59471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5947172"/>
          </a:xfrm>
          <a:prstGeom prst="rect">
            <a:avLst/>
          </a:prstGeom>
        </p:spPr>
        <p:txBody>
          <a:bodyPr vert="eaVert" lIns="64236" tIns="32116" rIns="64236" bIns="3211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64001"/>
      </p:ext>
    </p:extLst>
  </p:cSld>
  <p:clrMapOvr>
    <a:masterClrMapping/>
  </p:clrMapOvr>
  <p:transition xmlns:p14="http://schemas.microsoft.com/office/powerpoint/2010/main"/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5"/>
            <a:ext cx="6400354" cy="1752451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 algn="ctr">
              <a:buNone/>
              <a:defRPr/>
            </a:lvl1pPr>
            <a:lvl2pPr marL="321159" indent="0" algn="ctr">
              <a:buNone/>
              <a:defRPr/>
            </a:lvl2pPr>
            <a:lvl3pPr marL="642321" indent="0" algn="ctr">
              <a:buNone/>
              <a:defRPr/>
            </a:lvl3pPr>
            <a:lvl4pPr marL="963480" indent="0" algn="ctr">
              <a:buNone/>
              <a:defRPr/>
            </a:lvl4pPr>
            <a:lvl5pPr marL="1284645" indent="0" algn="ctr">
              <a:buNone/>
              <a:defRPr/>
            </a:lvl5pPr>
            <a:lvl6pPr marL="1605806" indent="0" algn="ctr">
              <a:buNone/>
              <a:defRPr/>
            </a:lvl6pPr>
            <a:lvl7pPr marL="1926967" indent="0" algn="ctr">
              <a:buNone/>
              <a:defRPr/>
            </a:lvl7pPr>
            <a:lvl8pPr marL="2248131" indent="0" algn="ctr">
              <a:buNone/>
              <a:defRPr/>
            </a:lvl8pPr>
            <a:lvl9pPr marL="256929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659121"/>
      </p:ext>
    </p:extLst>
  </p:cSld>
  <p:clrMapOvr>
    <a:masterClrMapping/>
  </p:clrMapOvr>
  <p:transition xmlns:p14="http://schemas.microsoft.com/office/powerpoint/2010/main"/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5"/>
            <a:ext cx="8228707" cy="4525119"/>
          </a:xfrm>
          <a:prstGeom prst="rect">
            <a:avLst/>
          </a:prstGeom>
        </p:spPr>
        <p:txBody>
          <a:bodyPr vert="horz" lIns="64232" tIns="32114" rIns="64232" bIns="32114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925727"/>
      </p:ext>
    </p:extLst>
  </p:cSld>
  <p:clrMapOvr>
    <a:masterClrMapping/>
  </p:clrMapOvr>
  <p:transition xmlns:p14="http://schemas.microsoft.com/office/powerpoint/2010/main"/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marL="0" indent="0">
              <a:buNone/>
              <a:defRPr sz="1400"/>
            </a:lvl1pPr>
            <a:lvl2pPr marL="321159" indent="0">
              <a:buNone/>
              <a:defRPr sz="1300"/>
            </a:lvl2pPr>
            <a:lvl3pPr marL="642321" indent="0">
              <a:buNone/>
              <a:defRPr sz="1100"/>
            </a:lvl3pPr>
            <a:lvl4pPr marL="963480" indent="0">
              <a:buNone/>
              <a:defRPr sz="1000"/>
            </a:lvl4pPr>
            <a:lvl5pPr marL="1284645" indent="0">
              <a:buNone/>
              <a:defRPr sz="1000"/>
            </a:lvl5pPr>
            <a:lvl6pPr marL="1605806" indent="0">
              <a:buNone/>
              <a:defRPr sz="1000"/>
            </a:lvl6pPr>
            <a:lvl7pPr marL="1926967" indent="0">
              <a:buNone/>
              <a:defRPr sz="1000"/>
            </a:lvl7pPr>
            <a:lvl8pPr marL="2248131" indent="0">
              <a:buNone/>
              <a:defRPr sz="1000"/>
            </a:lvl8pPr>
            <a:lvl9pPr marL="2569291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2270487"/>
      </p:ext>
    </p:extLst>
  </p:cSld>
  <p:clrMapOvr>
    <a:masterClrMapping/>
  </p:clrMapOvr>
  <p:transition xmlns:p14="http://schemas.microsoft.com/office/powerpoint/2010/main"/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5"/>
            <a:ext cx="4060775" cy="4525119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5"/>
            <a:ext cx="4060775" cy="4525119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16912"/>
      </p:ext>
    </p:extLst>
  </p:cSld>
  <p:clrMapOvr>
    <a:masterClrMapping/>
  </p:clrMapOvr>
  <p:transition xmlns:p14="http://schemas.microsoft.com/office/powerpoint/2010/main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521614"/>
      </p:ext>
    </p:extLst>
  </p:cSld>
  <p:clrMapOvr>
    <a:masterClrMapping/>
  </p:clrMapOvr>
  <p:transition xmlns:p14="http://schemas.microsoft.com/office/powerpoint/2010/main"/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marL="0" indent="0">
              <a:buNone/>
              <a:defRPr sz="1700" b="1"/>
            </a:lvl1pPr>
            <a:lvl2pPr marL="321159" indent="0">
              <a:buNone/>
              <a:defRPr sz="1400" b="1"/>
            </a:lvl2pPr>
            <a:lvl3pPr marL="642321" indent="0">
              <a:buNone/>
              <a:defRPr sz="1300" b="1"/>
            </a:lvl3pPr>
            <a:lvl4pPr marL="963480" indent="0">
              <a:buNone/>
              <a:defRPr sz="1100" b="1"/>
            </a:lvl4pPr>
            <a:lvl5pPr marL="1284645" indent="0">
              <a:buNone/>
              <a:defRPr sz="1100" b="1"/>
            </a:lvl5pPr>
            <a:lvl6pPr marL="1605806" indent="0">
              <a:buNone/>
              <a:defRPr sz="1100" b="1"/>
            </a:lvl6pPr>
            <a:lvl7pPr marL="1926967" indent="0">
              <a:buNone/>
              <a:defRPr sz="1100" b="1"/>
            </a:lvl7pPr>
            <a:lvl8pPr marL="2248131" indent="0">
              <a:buNone/>
              <a:defRPr sz="1100" b="1"/>
            </a:lvl8pPr>
            <a:lvl9pPr marL="256929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32" tIns="32114" rIns="64232" bIns="32114" anchor="b"/>
          <a:lstStyle>
            <a:lvl1pPr marL="0" indent="0">
              <a:buNone/>
              <a:defRPr sz="1700" b="1"/>
            </a:lvl1pPr>
            <a:lvl2pPr marL="321159" indent="0">
              <a:buNone/>
              <a:defRPr sz="1400" b="1"/>
            </a:lvl2pPr>
            <a:lvl3pPr marL="642321" indent="0">
              <a:buNone/>
              <a:defRPr sz="1300" b="1"/>
            </a:lvl3pPr>
            <a:lvl4pPr marL="963480" indent="0">
              <a:buNone/>
              <a:defRPr sz="1100" b="1"/>
            </a:lvl4pPr>
            <a:lvl5pPr marL="1284645" indent="0">
              <a:buNone/>
              <a:defRPr sz="1100" b="1"/>
            </a:lvl5pPr>
            <a:lvl6pPr marL="1605806" indent="0">
              <a:buNone/>
              <a:defRPr sz="1100" b="1"/>
            </a:lvl6pPr>
            <a:lvl7pPr marL="1926967" indent="0">
              <a:buNone/>
              <a:defRPr sz="1100" b="1"/>
            </a:lvl7pPr>
            <a:lvl8pPr marL="2248131" indent="0">
              <a:buNone/>
              <a:defRPr sz="1100" b="1"/>
            </a:lvl8pPr>
            <a:lvl9pPr marL="256929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51944"/>
      </p:ext>
    </p:extLst>
  </p:cSld>
  <p:clrMapOvr>
    <a:masterClrMapping/>
  </p:clrMapOvr>
  <p:transition xmlns:p14="http://schemas.microsoft.com/office/powerpoint/2010/main"/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624635"/>
      </p:ext>
    </p:extLst>
  </p:cSld>
  <p:clrMapOvr>
    <a:masterClrMapping/>
  </p:clrMapOvr>
  <p:transition xmlns:p14="http://schemas.microsoft.com/office/powerpoint/2010/main"/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4923633"/>
      </p:ext>
    </p:extLst>
  </p:cSld>
  <p:clrMapOvr>
    <a:masterClrMapping/>
  </p:clrMapOvr>
  <p:transition xmlns:p14="http://schemas.microsoft.com/office/powerpoint/2010/main"/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5" y="273491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32" tIns="32114" rIns="64232" bIns="32114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5" y="1435448"/>
            <a:ext cx="3008189" cy="4690318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>
              <a:buNone/>
              <a:defRPr sz="1000"/>
            </a:lvl1pPr>
            <a:lvl2pPr marL="321159" indent="0">
              <a:buNone/>
              <a:defRPr sz="800"/>
            </a:lvl2pPr>
            <a:lvl3pPr marL="642321" indent="0">
              <a:buNone/>
              <a:defRPr sz="700"/>
            </a:lvl3pPr>
            <a:lvl4pPr marL="963480" indent="0">
              <a:buNone/>
              <a:defRPr sz="600"/>
            </a:lvl4pPr>
            <a:lvl5pPr marL="1284645" indent="0">
              <a:buNone/>
              <a:defRPr sz="600"/>
            </a:lvl5pPr>
            <a:lvl6pPr marL="1605806" indent="0">
              <a:buNone/>
              <a:defRPr sz="600"/>
            </a:lvl6pPr>
            <a:lvl7pPr marL="1926967" indent="0">
              <a:buNone/>
              <a:defRPr sz="600"/>
            </a:lvl7pPr>
            <a:lvl8pPr marL="2248131" indent="0">
              <a:buNone/>
              <a:defRPr sz="600"/>
            </a:lvl8pPr>
            <a:lvl9pPr marL="256929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6828505"/>
      </p:ext>
    </p:extLst>
  </p:cSld>
  <p:clrMapOvr>
    <a:masterClrMapping/>
  </p:clrMapOvr>
  <p:transition xmlns:p14="http://schemas.microsoft.com/office/powerpoint/2010/main"/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3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3" y="612800"/>
            <a:ext cx="5486177" cy="4114354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>
              <a:buNone/>
              <a:defRPr sz="2200"/>
            </a:lvl1pPr>
            <a:lvl2pPr marL="321159" indent="0">
              <a:buNone/>
              <a:defRPr sz="2000"/>
            </a:lvl2pPr>
            <a:lvl3pPr marL="642321" indent="0">
              <a:buNone/>
              <a:defRPr sz="1700"/>
            </a:lvl3pPr>
            <a:lvl4pPr marL="963480" indent="0">
              <a:buNone/>
              <a:defRPr sz="1400"/>
            </a:lvl4pPr>
            <a:lvl5pPr marL="1284645" indent="0">
              <a:buNone/>
              <a:defRPr sz="1400"/>
            </a:lvl5pPr>
            <a:lvl6pPr marL="1605806" indent="0">
              <a:buNone/>
              <a:defRPr sz="1400"/>
            </a:lvl6pPr>
            <a:lvl7pPr marL="1926967" indent="0">
              <a:buNone/>
              <a:defRPr sz="1400"/>
            </a:lvl7pPr>
            <a:lvl8pPr marL="2248131" indent="0">
              <a:buNone/>
              <a:defRPr sz="1400"/>
            </a:lvl8pPr>
            <a:lvl9pPr marL="2569291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3" y="5367860"/>
            <a:ext cx="5486177" cy="804788"/>
          </a:xfrm>
          <a:prstGeom prst="rect">
            <a:avLst/>
          </a:prstGeom>
        </p:spPr>
        <p:txBody>
          <a:bodyPr vert="horz" lIns="64232" tIns="32114" rIns="64232" bIns="32114"/>
          <a:lstStyle>
            <a:lvl1pPr marL="0" indent="0">
              <a:buNone/>
              <a:defRPr sz="1000"/>
            </a:lvl1pPr>
            <a:lvl2pPr marL="321159" indent="0">
              <a:buNone/>
              <a:defRPr sz="800"/>
            </a:lvl2pPr>
            <a:lvl3pPr marL="642321" indent="0">
              <a:buNone/>
              <a:defRPr sz="700"/>
            </a:lvl3pPr>
            <a:lvl4pPr marL="963480" indent="0">
              <a:buNone/>
              <a:defRPr sz="600"/>
            </a:lvl4pPr>
            <a:lvl5pPr marL="1284645" indent="0">
              <a:buNone/>
              <a:defRPr sz="600"/>
            </a:lvl5pPr>
            <a:lvl6pPr marL="1605806" indent="0">
              <a:buNone/>
              <a:defRPr sz="600"/>
            </a:lvl6pPr>
            <a:lvl7pPr marL="1926967" indent="0">
              <a:buNone/>
              <a:defRPr sz="600"/>
            </a:lvl7pPr>
            <a:lvl8pPr marL="2248131" indent="0">
              <a:buNone/>
              <a:defRPr sz="600"/>
            </a:lvl8pPr>
            <a:lvl9pPr marL="256929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1643001"/>
      </p:ext>
    </p:extLst>
  </p:cSld>
  <p:clrMapOvr>
    <a:masterClrMapping/>
  </p:clrMapOvr>
  <p:transition xmlns:p14="http://schemas.microsoft.com/office/powerpoint/2010/main"/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5"/>
            <a:ext cx="8228707" cy="4525119"/>
          </a:xfrm>
          <a:prstGeom prst="rect">
            <a:avLst/>
          </a:prstGeom>
        </p:spPr>
        <p:txBody>
          <a:bodyPr vert="eaVert" lIns="64232" tIns="32114" rIns="64232" bIns="32114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78350"/>
      </p:ext>
    </p:extLst>
  </p:cSld>
  <p:clrMapOvr>
    <a:masterClrMapping/>
  </p:clrMapOvr>
  <p:transition xmlns:p14="http://schemas.microsoft.com/office/powerpoint/2010/main"/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59471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5947172"/>
          </a:xfrm>
          <a:prstGeom prst="rect">
            <a:avLst/>
          </a:prstGeom>
        </p:spPr>
        <p:txBody>
          <a:bodyPr vert="eaVert" lIns="64232" tIns="32114" rIns="64232" bIns="32114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062172"/>
      </p:ext>
    </p:extLst>
  </p:cSld>
  <p:clrMapOvr>
    <a:masterClrMapping/>
  </p:clrMapOvr>
  <p:transition xmlns:p14="http://schemas.microsoft.com/office/powerpoint/2010/main"/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66"/>
            <a:ext cx="6400354" cy="1752451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 algn="ctr">
              <a:buNone/>
              <a:defRPr/>
            </a:lvl1pPr>
            <a:lvl2pPr marL="321142" indent="0" algn="ctr">
              <a:buNone/>
              <a:defRPr/>
            </a:lvl2pPr>
            <a:lvl3pPr marL="642288" indent="0" algn="ctr">
              <a:buNone/>
              <a:defRPr/>
            </a:lvl3pPr>
            <a:lvl4pPr marL="963431" indent="0" algn="ctr">
              <a:buNone/>
              <a:defRPr/>
            </a:lvl4pPr>
            <a:lvl5pPr marL="1284579" indent="0" algn="ctr">
              <a:buNone/>
              <a:defRPr/>
            </a:lvl5pPr>
            <a:lvl6pPr marL="1605724" indent="0" algn="ctr">
              <a:buNone/>
              <a:defRPr/>
            </a:lvl6pPr>
            <a:lvl7pPr marL="1926868" indent="0" algn="ctr">
              <a:buNone/>
              <a:defRPr/>
            </a:lvl7pPr>
            <a:lvl8pPr marL="2248016" indent="0" algn="ctr">
              <a:buNone/>
              <a:defRPr/>
            </a:lvl8pPr>
            <a:lvl9pPr marL="256916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608C179-66D1-BF4C-AB68-DD0E66AE2B9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921476"/>
      </p:ext>
    </p:extLst>
  </p:cSld>
  <p:clrMapOvr>
    <a:masterClrMapping/>
  </p:clrMapOvr>
  <p:transition xmlns:p14="http://schemas.microsoft.com/office/powerpoint/2010/main"/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66"/>
            <a:ext cx="8228707" cy="4525119"/>
          </a:xfrm>
          <a:prstGeom prst="rect">
            <a:avLst/>
          </a:prstGeom>
        </p:spPr>
        <p:txBody>
          <a:bodyPr vert="horz" lIns="64229" tIns="32113" rIns="64229" bIns="3211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E85D0F1-7B35-7E4F-87E7-BA5D0B19527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8660"/>
      </p:ext>
    </p:extLst>
  </p:cSld>
  <p:clrMapOvr>
    <a:masterClrMapping/>
  </p:clrMapOvr>
  <p:transition xmlns:p14="http://schemas.microsoft.com/office/powerpoint/2010/main"/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marL="0" indent="0">
              <a:buNone/>
              <a:defRPr sz="1400"/>
            </a:lvl1pPr>
            <a:lvl2pPr marL="321142" indent="0">
              <a:buNone/>
              <a:defRPr sz="1300"/>
            </a:lvl2pPr>
            <a:lvl3pPr marL="642288" indent="0">
              <a:buNone/>
              <a:defRPr sz="1100"/>
            </a:lvl3pPr>
            <a:lvl4pPr marL="963431" indent="0">
              <a:buNone/>
              <a:defRPr sz="1000"/>
            </a:lvl4pPr>
            <a:lvl5pPr marL="1284579" indent="0">
              <a:buNone/>
              <a:defRPr sz="1000"/>
            </a:lvl5pPr>
            <a:lvl6pPr marL="1605724" indent="0">
              <a:buNone/>
              <a:defRPr sz="1000"/>
            </a:lvl6pPr>
            <a:lvl7pPr marL="1926868" indent="0">
              <a:buNone/>
              <a:defRPr sz="1000"/>
            </a:lvl7pPr>
            <a:lvl8pPr marL="2248016" indent="0">
              <a:buNone/>
              <a:defRPr sz="1000"/>
            </a:lvl8pPr>
            <a:lvl9pPr marL="256916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86ADAC-272C-1746-8A3B-5217CB0A53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946211"/>
      </p:ext>
    </p:extLst>
  </p:cSld>
  <p:clrMapOvr>
    <a:masterClrMapping/>
  </p:clrMapOvr>
  <p:transition xmlns:p14="http://schemas.microsoft.com/office/powerpoint/2010/main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5132429"/>
      </p:ext>
    </p:extLst>
  </p:cSld>
  <p:clrMapOvr>
    <a:masterClrMapping/>
  </p:clrMapOvr>
  <p:transition xmlns:p14="http://schemas.microsoft.com/office/powerpoint/2010/main"/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66"/>
            <a:ext cx="4060775" cy="4525119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66"/>
            <a:ext cx="4060775" cy="4525119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94E02A1-B4BD-E54B-8BB2-001C951C823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701853"/>
      </p:ext>
    </p:extLst>
  </p:cSld>
  <p:clrMapOvr>
    <a:masterClrMapping/>
  </p:clrMapOvr>
  <p:transition xmlns:p14="http://schemas.microsoft.com/office/powerpoint/2010/main"/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marL="0" indent="0">
              <a:buNone/>
              <a:defRPr sz="1700" b="1"/>
            </a:lvl1pPr>
            <a:lvl2pPr marL="321142" indent="0">
              <a:buNone/>
              <a:defRPr sz="1400" b="1"/>
            </a:lvl2pPr>
            <a:lvl3pPr marL="642288" indent="0">
              <a:buNone/>
              <a:defRPr sz="1300" b="1"/>
            </a:lvl3pPr>
            <a:lvl4pPr marL="963431" indent="0">
              <a:buNone/>
              <a:defRPr sz="1100" b="1"/>
            </a:lvl4pPr>
            <a:lvl5pPr marL="1284579" indent="0">
              <a:buNone/>
              <a:defRPr sz="1100" b="1"/>
            </a:lvl5pPr>
            <a:lvl6pPr marL="1605724" indent="0">
              <a:buNone/>
              <a:defRPr sz="1100" b="1"/>
            </a:lvl6pPr>
            <a:lvl7pPr marL="1926868" indent="0">
              <a:buNone/>
              <a:defRPr sz="1100" b="1"/>
            </a:lvl7pPr>
            <a:lvl8pPr marL="2248016" indent="0">
              <a:buNone/>
              <a:defRPr sz="1100" b="1"/>
            </a:lvl8pPr>
            <a:lvl9pPr marL="256916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29" tIns="32113" rIns="64229" bIns="32113" anchor="b"/>
          <a:lstStyle>
            <a:lvl1pPr marL="0" indent="0">
              <a:buNone/>
              <a:defRPr sz="1700" b="1"/>
            </a:lvl1pPr>
            <a:lvl2pPr marL="321142" indent="0">
              <a:buNone/>
              <a:defRPr sz="1400" b="1"/>
            </a:lvl2pPr>
            <a:lvl3pPr marL="642288" indent="0">
              <a:buNone/>
              <a:defRPr sz="1300" b="1"/>
            </a:lvl3pPr>
            <a:lvl4pPr marL="963431" indent="0">
              <a:buNone/>
              <a:defRPr sz="1100" b="1"/>
            </a:lvl4pPr>
            <a:lvl5pPr marL="1284579" indent="0">
              <a:buNone/>
              <a:defRPr sz="1100" b="1"/>
            </a:lvl5pPr>
            <a:lvl6pPr marL="1605724" indent="0">
              <a:buNone/>
              <a:defRPr sz="1100" b="1"/>
            </a:lvl6pPr>
            <a:lvl7pPr marL="1926868" indent="0">
              <a:buNone/>
              <a:defRPr sz="1100" b="1"/>
            </a:lvl7pPr>
            <a:lvl8pPr marL="2248016" indent="0">
              <a:buNone/>
              <a:defRPr sz="1100" b="1"/>
            </a:lvl8pPr>
            <a:lvl9pPr marL="2569160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3F6C66F-3EF1-0945-A394-90907FE863F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65484"/>
      </p:ext>
    </p:extLst>
  </p:cSld>
  <p:clrMapOvr>
    <a:masterClrMapping/>
  </p:clrMapOvr>
  <p:transition xmlns:p14="http://schemas.microsoft.com/office/powerpoint/2010/main"/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CE3C542-6BF4-AC41-854C-0B29AB5F965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655685"/>
      </p:ext>
    </p:extLst>
  </p:cSld>
  <p:clrMapOvr>
    <a:masterClrMapping/>
  </p:clrMapOvr>
  <p:transition xmlns:p14="http://schemas.microsoft.com/office/powerpoint/2010/main"/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C828AE7-F07A-BF4D-A762-89BF4728BA9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92707"/>
      </p:ext>
    </p:extLst>
  </p:cSld>
  <p:clrMapOvr>
    <a:masterClrMapping/>
  </p:clrMapOvr>
  <p:transition xmlns:p14="http://schemas.microsoft.com/office/powerpoint/2010/main"/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66" y="273492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29" tIns="32113" rIns="64229" bIns="32113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66" y="1435448"/>
            <a:ext cx="3008189" cy="4690318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>
              <a:buNone/>
              <a:defRPr sz="1000"/>
            </a:lvl1pPr>
            <a:lvl2pPr marL="321142" indent="0">
              <a:buNone/>
              <a:defRPr sz="800"/>
            </a:lvl2pPr>
            <a:lvl3pPr marL="642288" indent="0">
              <a:buNone/>
              <a:defRPr sz="700"/>
            </a:lvl3pPr>
            <a:lvl4pPr marL="963431" indent="0">
              <a:buNone/>
              <a:defRPr sz="600"/>
            </a:lvl4pPr>
            <a:lvl5pPr marL="1284579" indent="0">
              <a:buNone/>
              <a:defRPr sz="600"/>
            </a:lvl5pPr>
            <a:lvl6pPr marL="1605724" indent="0">
              <a:buNone/>
              <a:defRPr sz="600"/>
            </a:lvl6pPr>
            <a:lvl7pPr marL="1926868" indent="0">
              <a:buNone/>
              <a:defRPr sz="600"/>
            </a:lvl7pPr>
            <a:lvl8pPr marL="2248016" indent="0">
              <a:buNone/>
              <a:defRPr sz="600"/>
            </a:lvl8pPr>
            <a:lvl9pPr marL="256916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DA51BF7-C041-054E-B2A0-661444C2C51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17559"/>
      </p:ext>
    </p:extLst>
  </p:cSld>
  <p:clrMapOvr>
    <a:masterClrMapping/>
  </p:clrMapOvr>
  <p:transition xmlns:p14="http://schemas.microsoft.com/office/powerpoint/2010/main"/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54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54" y="612800"/>
            <a:ext cx="5486177" cy="4114354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>
              <a:buNone/>
              <a:defRPr sz="2200"/>
            </a:lvl1pPr>
            <a:lvl2pPr marL="321142" indent="0">
              <a:buNone/>
              <a:defRPr sz="2000"/>
            </a:lvl2pPr>
            <a:lvl3pPr marL="642288" indent="0">
              <a:buNone/>
              <a:defRPr sz="1700"/>
            </a:lvl3pPr>
            <a:lvl4pPr marL="963431" indent="0">
              <a:buNone/>
              <a:defRPr sz="1400"/>
            </a:lvl4pPr>
            <a:lvl5pPr marL="1284579" indent="0">
              <a:buNone/>
              <a:defRPr sz="1400"/>
            </a:lvl5pPr>
            <a:lvl6pPr marL="1605724" indent="0">
              <a:buNone/>
              <a:defRPr sz="1400"/>
            </a:lvl6pPr>
            <a:lvl7pPr marL="1926868" indent="0">
              <a:buNone/>
              <a:defRPr sz="1400"/>
            </a:lvl7pPr>
            <a:lvl8pPr marL="2248016" indent="0">
              <a:buNone/>
              <a:defRPr sz="1400"/>
            </a:lvl8pPr>
            <a:lvl9pPr marL="2569160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54" y="5367860"/>
            <a:ext cx="5486177" cy="804788"/>
          </a:xfrm>
          <a:prstGeom prst="rect">
            <a:avLst/>
          </a:prstGeom>
        </p:spPr>
        <p:txBody>
          <a:bodyPr vert="horz" lIns="64229" tIns="32113" rIns="64229" bIns="32113"/>
          <a:lstStyle>
            <a:lvl1pPr marL="0" indent="0">
              <a:buNone/>
              <a:defRPr sz="1000"/>
            </a:lvl1pPr>
            <a:lvl2pPr marL="321142" indent="0">
              <a:buNone/>
              <a:defRPr sz="800"/>
            </a:lvl2pPr>
            <a:lvl3pPr marL="642288" indent="0">
              <a:buNone/>
              <a:defRPr sz="700"/>
            </a:lvl3pPr>
            <a:lvl4pPr marL="963431" indent="0">
              <a:buNone/>
              <a:defRPr sz="600"/>
            </a:lvl4pPr>
            <a:lvl5pPr marL="1284579" indent="0">
              <a:buNone/>
              <a:defRPr sz="600"/>
            </a:lvl5pPr>
            <a:lvl6pPr marL="1605724" indent="0">
              <a:buNone/>
              <a:defRPr sz="600"/>
            </a:lvl6pPr>
            <a:lvl7pPr marL="1926868" indent="0">
              <a:buNone/>
              <a:defRPr sz="600"/>
            </a:lvl7pPr>
            <a:lvl8pPr marL="2248016" indent="0">
              <a:buNone/>
              <a:defRPr sz="600"/>
            </a:lvl8pPr>
            <a:lvl9pPr marL="2569160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82E9FA6-EE4F-E24F-A32B-B3268860BA8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991475"/>
      </p:ext>
    </p:extLst>
  </p:cSld>
  <p:clrMapOvr>
    <a:masterClrMapping/>
  </p:clrMapOvr>
  <p:transition xmlns:p14="http://schemas.microsoft.com/office/powerpoint/2010/main"/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66"/>
            <a:ext cx="8228707" cy="4525119"/>
          </a:xfrm>
          <a:prstGeom prst="rect">
            <a:avLst/>
          </a:prstGeom>
        </p:spPr>
        <p:txBody>
          <a:bodyPr vert="eaVert" lIns="64229" tIns="32113" rIns="64229" bIns="3211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6C1C4B3-E81C-0F4A-848B-4F4716937AB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4179"/>
      </p:ext>
    </p:extLst>
  </p:cSld>
  <p:clrMapOvr>
    <a:masterClrMapping/>
  </p:clrMapOvr>
  <p:transition xmlns:p14="http://schemas.microsoft.com/office/powerpoint/2010/main"/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78594"/>
            <a:ext cx="2160984" cy="594717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78594"/>
            <a:ext cx="6375797" cy="5947172"/>
          </a:xfrm>
          <a:prstGeom prst="rect">
            <a:avLst/>
          </a:prstGeom>
        </p:spPr>
        <p:txBody>
          <a:bodyPr vert="eaVert" lIns="64229" tIns="32113" rIns="64229" bIns="32113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070FEC7-6FB0-9E4B-9A05-9F55B91CCCC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85607"/>
      </p:ext>
    </p:extLst>
  </p:cSld>
  <p:clrMapOvr>
    <a:masterClrMapping/>
  </p:clrMapOvr>
  <p:transition xmlns:p14="http://schemas.microsoft.com/office/powerpoint/2010/main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6" y="273482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61" tIns="32130" rIns="64261" bIns="32130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6" y="1435448"/>
            <a:ext cx="3008189" cy="4690318"/>
          </a:xfrm>
          <a:prstGeom prst="rect">
            <a:avLst/>
          </a:prstGeom>
        </p:spPr>
        <p:txBody>
          <a:bodyPr vert="horz" lIns="64261" tIns="32130" rIns="64261" bIns="32130"/>
          <a:lstStyle>
            <a:lvl1pPr marL="0" indent="0">
              <a:buNone/>
              <a:defRPr sz="1000"/>
            </a:lvl1pPr>
            <a:lvl2pPr marL="321308" indent="0">
              <a:buNone/>
              <a:defRPr sz="800"/>
            </a:lvl2pPr>
            <a:lvl3pPr marL="642618" indent="0">
              <a:buNone/>
              <a:defRPr sz="700"/>
            </a:lvl3pPr>
            <a:lvl4pPr marL="963925" indent="0">
              <a:buNone/>
              <a:defRPr sz="600"/>
            </a:lvl4pPr>
            <a:lvl5pPr marL="1285237" indent="0">
              <a:buNone/>
              <a:defRPr sz="600"/>
            </a:lvl5pPr>
            <a:lvl6pPr marL="1606546" indent="0">
              <a:buNone/>
              <a:defRPr sz="600"/>
            </a:lvl6pPr>
            <a:lvl7pPr marL="1927855" indent="0">
              <a:buNone/>
              <a:defRPr sz="600"/>
            </a:lvl7pPr>
            <a:lvl8pPr marL="2249166" indent="0">
              <a:buNone/>
              <a:defRPr sz="600"/>
            </a:lvl8pPr>
            <a:lvl9pPr marL="2570475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17226305"/>
      </p:ext>
    </p:extLst>
  </p:cSld>
  <p:clrMapOvr>
    <a:masterClrMapping/>
  </p:clrMapOvr>
  <p:transition xmlns:p14="http://schemas.microsoft.com/office/powerpoint/2010/main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4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4" y="612800"/>
            <a:ext cx="5486177" cy="4114354"/>
          </a:xfrm>
          <a:prstGeom prst="rect">
            <a:avLst/>
          </a:prstGeom>
        </p:spPr>
        <p:txBody>
          <a:bodyPr vert="horz" lIns="64261" tIns="32130" rIns="64261" bIns="32130"/>
          <a:lstStyle>
            <a:lvl1pPr marL="0" indent="0">
              <a:buNone/>
              <a:defRPr sz="2200"/>
            </a:lvl1pPr>
            <a:lvl2pPr marL="321308" indent="0">
              <a:buNone/>
              <a:defRPr sz="2000"/>
            </a:lvl2pPr>
            <a:lvl3pPr marL="642618" indent="0">
              <a:buNone/>
              <a:defRPr sz="1700"/>
            </a:lvl3pPr>
            <a:lvl4pPr marL="963925" indent="0">
              <a:buNone/>
              <a:defRPr sz="1400"/>
            </a:lvl4pPr>
            <a:lvl5pPr marL="1285237" indent="0">
              <a:buNone/>
              <a:defRPr sz="1400"/>
            </a:lvl5pPr>
            <a:lvl6pPr marL="1606546" indent="0">
              <a:buNone/>
              <a:defRPr sz="1400"/>
            </a:lvl6pPr>
            <a:lvl7pPr marL="1927855" indent="0">
              <a:buNone/>
              <a:defRPr sz="1400"/>
            </a:lvl7pPr>
            <a:lvl8pPr marL="2249166" indent="0">
              <a:buNone/>
              <a:defRPr sz="1400"/>
            </a:lvl8pPr>
            <a:lvl9pPr marL="2570475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4" y="5367860"/>
            <a:ext cx="5486177" cy="804788"/>
          </a:xfrm>
          <a:prstGeom prst="rect">
            <a:avLst/>
          </a:prstGeom>
        </p:spPr>
        <p:txBody>
          <a:bodyPr vert="horz" lIns="64261" tIns="32130" rIns="64261" bIns="32130"/>
          <a:lstStyle>
            <a:lvl1pPr marL="0" indent="0">
              <a:buNone/>
              <a:defRPr sz="1000"/>
            </a:lvl1pPr>
            <a:lvl2pPr marL="321308" indent="0">
              <a:buNone/>
              <a:defRPr sz="800"/>
            </a:lvl2pPr>
            <a:lvl3pPr marL="642618" indent="0">
              <a:buNone/>
              <a:defRPr sz="700"/>
            </a:lvl3pPr>
            <a:lvl4pPr marL="963925" indent="0">
              <a:buNone/>
              <a:defRPr sz="600"/>
            </a:lvl4pPr>
            <a:lvl5pPr marL="1285237" indent="0">
              <a:buNone/>
              <a:defRPr sz="600"/>
            </a:lvl5pPr>
            <a:lvl6pPr marL="1606546" indent="0">
              <a:buNone/>
              <a:defRPr sz="600"/>
            </a:lvl6pPr>
            <a:lvl7pPr marL="1927855" indent="0">
              <a:buNone/>
              <a:defRPr sz="600"/>
            </a:lvl7pPr>
            <a:lvl8pPr marL="2249166" indent="0">
              <a:buNone/>
              <a:defRPr sz="600"/>
            </a:lvl8pPr>
            <a:lvl9pPr marL="2570475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3984064"/>
      </p:ext>
    </p:extLst>
  </p:cSld>
  <p:clrMapOvr>
    <a:masterClrMapping/>
  </p:clrMapOvr>
  <p:transition xmlns:p14="http://schemas.microsoft.com/office/powerpoint/2010/main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6"/>
            <a:ext cx="8228707" cy="4525119"/>
          </a:xfrm>
          <a:prstGeom prst="rect">
            <a:avLst/>
          </a:prstGeom>
        </p:spPr>
        <p:txBody>
          <a:bodyPr vert="eaVert" lIns="64261" tIns="32130" rIns="64261" bIns="3213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39144"/>
      </p:ext>
    </p:extLst>
  </p:cSld>
  <p:clrMapOvr>
    <a:masterClrMapping/>
  </p:clrMapOvr>
  <p:transition xmlns:p14="http://schemas.microsoft.com/office/powerpoint/2010/main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600656"/>
            <a:ext cx="2160984" cy="4525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600656"/>
            <a:ext cx="6375797" cy="4525119"/>
          </a:xfrm>
          <a:prstGeom prst="rect">
            <a:avLst/>
          </a:prstGeom>
        </p:spPr>
        <p:txBody>
          <a:bodyPr vert="eaVert" lIns="64261" tIns="32130" rIns="64261" bIns="3213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24688"/>
      </p:ext>
    </p:extLst>
  </p:cSld>
  <p:clrMapOvr>
    <a:masterClrMapping/>
  </p:clrMapOvr>
  <p:transition xmlns:p14="http://schemas.microsoft.com/office/powerpoint/2010/main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7"/>
            <a:ext cx="6400354" cy="1752451"/>
          </a:xfrm>
          <a:prstGeom prst="rect">
            <a:avLst/>
          </a:prstGeom>
        </p:spPr>
        <p:txBody>
          <a:bodyPr vert="horz" lIns="64258" tIns="32128" rIns="64258" bIns="32128"/>
          <a:lstStyle>
            <a:lvl1pPr marL="0" indent="0" algn="ctr">
              <a:buNone/>
              <a:defRPr/>
            </a:lvl1pPr>
            <a:lvl2pPr marL="321291" indent="0" algn="ctr">
              <a:buNone/>
              <a:defRPr/>
            </a:lvl2pPr>
            <a:lvl3pPr marL="642585" indent="0" algn="ctr">
              <a:buNone/>
              <a:defRPr/>
            </a:lvl3pPr>
            <a:lvl4pPr marL="963876" indent="0" algn="ctr">
              <a:buNone/>
              <a:defRPr/>
            </a:lvl4pPr>
            <a:lvl5pPr marL="1285171" indent="0" algn="ctr">
              <a:buNone/>
              <a:defRPr/>
            </a:lvl5pPr>
            <a:lvl6pPr marL="1606464" indent="0" algn="ctr">
              <a:buNone/>
              <a:defRPr/>
            </a:lvl6pPr>
            <a:lvl7pPr marL="1927756" indent="0" algn="ctr">
              <a:buNone/>
              <a:defRPr/>
            </a:lvl7pPr>
            <a:lvl8pPr marL="2249051" indent="0" algn="ctr">
              <a:buNone/>
              <a:defRPr/>
            </a:lvl8pPr>
            <a:lvl9pPr marL="2570344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6900"/>
      </p:ext>
    </p:extLst>
  </p:cSld>
  <p:clrMapOvr>
    <a:masterClrMapping/>
  </p:clrMapOvr>
  <p:transition xmlns:p14="http://schemas.microsoft.com/office/powerpoint/2010/main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647" y="1600657"/>
            <a:ext cx="8228707" cy="4525119"/>
          </a:xfrm>
          <a:prstGeom prst="rect">
            <a:avLst/>
          </a:prstGeom>
        </p:spPr>
        <p:txBody>
          <a:bodyPr vert="horz" lIns="64258" tIns="32128" rIns="64258" bIns="3212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99812"/>
      </p:ext>
    </p:extLst>
  </p:cSld>
  <p:clrMapOvr>
    <a:masterClrMapping/>
  </p:clrMapOvr>
  <p:transition xmlns:p14="http://schemas.microsoft.com/office/powerpoint/2010/main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  <a:prstGeom prst="rect">
            <a:avLst/>
          </a:prstGeom>
        </p:spPr>
        <p:txBody>
          <a:bodyPr vert="horz" lIns="64258" tIns="32128" rIns="64258" bIns="32128" anchor="b"/>
          <a:lstStyle>
            <a:lvl1pPr marL="0" indent="0">
              <a:buNone/>
              <a:defRPr sz="1400"/>
            </a:lvl1pPr>
            <a:lvl2pPr marL="321291" indent="0">
              <a:buNone/>
              <a:defRPr sz="1300"/>
            </a:lvl2pPr>
            <a:lvl3pPr marL="642585" indent="0">
              <a:buNone/>
              <a:defRPr sz="1100"/>
            </a:lvl3pPr>
            <a:lvl4pPr marL="963876" indent="0">
              <a:buNone/>
              <a:defRPr sz="1000"/>
            </a:lvl4pPr>
            <a:lvl5pPr marL="1285171" indent="0">
              <a:buNone/>
              <a:defRPr sz="1000"/>
            </a:lvl5pPr>
            <a:lvl6pPr marL="1606464" indent="0">
              <a:buNone/>
              <a:defRPr sz="1000"/>
            </a:lvl6pPr>
            <a:lvl7pPr marL="1927756" indent="0">
              <a:buNone/>
              <a:defRPr sz="1000"/>
            </a:lvl7pPr>
            <a:lvl8pPr marL="2249051" indent="0">
              <a:buNone/>
              <a:defRPr sz="1000"/>
            </a:lvl8pPr>
            <a:lvl9pPr marL="2570344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60158411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07830"/>
      </p:ext>
    </p:extLst>
  </p:cSld>
  <p:clrMapOvr>
    <a:masterClrMapping/>
  </p:clrMapOvr>
  <p:transition xmlns:p14="http://schemas.microsoft.com/office/powerpoint/2010/main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648" y="1600657"/>
            <a:ext cx="4060775" cy="4525119"/>
          </a:xfrm>
          <a:prstGeom prst="rect">
            <a:avLst/>
          </a:prstGeom>
        </p:spPr>
        <p:txBody>
          <a:bodyPr vert="horz" lIns="64258" tIns="32128" rIns="64258" bIns="32128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79" y="1600657"/>
            <a:ext cx="4060775" cy="4525119"/>
          </a:xfrm>
          <a:prstGeom prst="rect">
            <a:avLst/>
          </a:prstGeom>
        </p:spPr>
        <p:txBody>
          <a:bodyPr vert="horz" lIns="64258" tIns="32128" rIns="64258" bIns="32128"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55381"/>
      </p:ext>
    </p:extLst>
  </p:cSld>
  <p:clrMapOvr>
    <a:masterClrMapping/>
  </p:clrMapOvr>
  <p:transition xmlns:p14="http://schemas.microsoft.com/office/powerpoint/2010/main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  <a:prstGeom prst="rect">
            <a:avLst/>
          </a:prstGeom>
        </p:spPr>
        <p:txBody>
          <a:bodyPr vert="horz" lIns="64258" tIns="32128" rIns="64258" bIns="32128" anchor="b"/>
          <a:lstStyle>
            <a:lvl1pPr marL="0" indent="0">
              <a:buNone/>
              <a:defRPr sz="1700" b="1"/>
            </a:lvl1pPr>
            <a:lvl2pPr marL="321291" indent="0">
              <a:buNone/>
              <a:defRPr sz="1400" b="1"/>
            </a:lvl2pPr>
            <a:lvl3pPr marL="642585" indent="0">
              <a:buNone/>
              <a:defRPr sz="1300" b="1"/>
            </a:lvl3pPr>
            <a:lvl4pPr marL="963876" indent="0">
              <a:buNone/>
              <a:defRPr sz="1100" b="1"/>
            </a:lvl4pPr>
            <a:lvl5pPr marL="1285171" indent="0">
              <a:buNone/>
              <a:defRPr sz="1100" b="1"/>
            </a:lvl5pPr>
            <a:lvl6pPr marL="1606464" indent="0">
              <a:buNone/>
              <a:defRPr sz="1100" b="1"/>
            </a:lvl6pPr>
            <a:lvl7pPr marL="1927756" indent="0">
              <a:buNone/>
              <a:defRPr sz="1100" b="1"/>
            </a:lvl7pPr>
            <a:lvl8pPr marL="2249051" indent="0">
              <a:buNone/>
              <a:defRPr sz="1100" b="1"/>
            </a:lvl8pPr>
            <a:lvl9pPr marL="257034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  <a:prstGeom prst="rect">
            <a:avLst/>
          </a:prstGeom>
        </p:spPr>
        <p:txBody>
          <a:bodyPr vert="horz" lIns="64258" tIns="32128" rIns="64258" bIns="32128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  <a:prstGeom prst="rect">
            <a:avLst/>
          </a:prstGeom>
        </p:spPr>
        <p:txBody>
          <a:bodyPr vert="horz" lIns="64258" tIns="32128" rIns="64258" bIns="32128" anchor="b"/>
          <a:lstStyle>
            <a:lvl1pPr marL="0" indent="0">
              <a:buNone/>
              <a:defRPr sz="1700" b="1"/>
            </a:lvl1pPr>
            <a:lvl2pPr marL="321291" indent="0">
              <a:buNone/>
              <a:defRPr sz="1400" b="1"/>
            </a:lvl2pPr>
            <a:lvl3pPr marL="642585" indent="0">
              <a:buNone/>
              <a:defRPr sz="1300" b="1"/>
            </a:lvl3pPr>
            <a:lvl4pPr marL="963876" indent="0">
              <a:buNone/>
              <a:defRPr sz="1100" b="1"/>
            </a:lvl4pPr>
            <a:lvl5pPr marL="1285171" indent="0">
              <a:buNone/>
              <a:defRPr sz="1100" b="1"/>
            </a:lvl5pPr>
            <a:lvl6pPr marL="1606464" indent="0">
              <a:buNone/>
              <a:defRPr sz="1100" b="1"/>
            </a:lvl6pPr>
            <a:lvl7pPr marL="1927756" indent="0">
              <a:buNone/>
              <a:defRPr sz="1100" b="1"/>
            </a:lvl7pPr>
            <a:lvl8pPr marL="2249051" indent="0">
              <a:buNone/>
              <a:defRPr sz="1100" b="1"/>
            </a:lvl8pPr>
            <a:lvl9pPr marL="2570344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  <a:prstGeom prst="rect">
            <a:avLst/>
          </a:prstGeom>
        </p:spPr>
        <p:txBody>
          <a:bodyPr vert="horz" lIns="64258" tIns="32128" rIns="64258" bIns="32128"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758934"/>
      </p:ext>
    </p:extLst>
  </p:cSld>
  <p:clrMapOvr>
    <a:masterClrMapping/>
  </p:clrMapOvr>
  <p:transition xmlns:p14="http://schemas.microsoft.com/office/powerpoint/2010/main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13435"/>
      </p:ext>
    </p:extLst>
  </p:cSld>
  <p:clrMapOvr>
    <a:masterClrMapping/>
  </p:clrMapOvr>
  <p:transition xmlns:p14="http://schemas.microsoft.com/office/powerpoint/2010/main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354086"/>
      </p:ext>
    </p:extLst>
  </p:cSld>
  <p:clrMapOvr>
    <a:masterClrMapping/>
  </p:clrMapOvr>
  <p:transition xmlns:p14="http://schemas.microsoft.com/office/powerpoint/2010/main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7" y="273483"/>
            <a:ext cx="3008189" cy="116197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  <a:prstGeom prst="rect">
            <a:avLst/>
          </a:prstGeom>
        </p:spPr>
        <p:txBody>
          <a:bodyPr vert="horz" lIns="64258" tIns="32128" rIns="64258" bIns="32128"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7" y="1435448"/>
            <a:ext cx="3008189" cy="4690318"/>
          </a:xfrm>
          <a:prstGeom prst="rect">
            <a:avLst/>
          </a:prstGeom>
        </p:spPr>
        <p:txBody>
          <a:bodyPr vert="horz" lIns="64258" tIns="32128" rIns="64258" bIns="32128"/>
          <a:lstStyle>
            <a:lvl1pPr marL="0" indent="0">
              <a:buNone/>
              <a:defRPr sz="1000"/>
            </a:lvl1pPr>
            <a:lvl2pPr marL="321291" indent="0">
              <a:buNone/>
              <a:defRPr sz="800"/>
            </a:lvl2pPr>
            <a:lvl3pPr marL="642585" indent="0">
              <a:buNone/>
              <a:defRPr sz="700"/>
            </a:lvl3pPr>
            <a:lvl4pPr marL="963876" indent="0">
              <a:buNone/>
              <a:defRPr sz="600"/>
            </a:lvl4pPr>
            <a:lvl5pPr marL="1285171" indent="0">
              <a:buNone/>
              <a:defRPr sz="600"/>
            </a:lvl5pPr>
            <a:lvl6pPr marL="1606464" indent="0">
              <a:buNone/>
              <a:defRPr sz="600"/>
            </a:lvl6pPr>
            <a:lvl7pPr marL="1927756" indent="0">
              <a:buNone/>
              <a:defRPr sz="600"/>
            </a:lvl7pPr>
            <a:lvl8pPr marL="2249051" indent="0">
              <a:buNone/>
              <a:defRPr sz="600"/>
            </a:lvl8pPr>
            <a:lvl9pPr marL="257034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3725900"/>
      </p:ext>
    </p:extLst>
  </p:cSld>
  <p:clrMapOvr>
    <a:masterClrMapping/>
  </p:clrMapOvr>
  <p:transition xmlns:p14="http://schemas.microsoft.com/office/powerpoint/2010/main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5" y="4800824"/>
            <a:ext cx="5486177" cy="567035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5" y="612800"/>
            <a:ext cx="5486177" cy="4114354"/>
          </a:xfrm>
          <a:prstGeom prst="rect">
            <a:avLst/>
          </a:prstGeom>
        </p:spPr>
        <p:txBody>
          <a:bodyPr vert="horz" lIns="64258" tIns="32128" rIns="64258" bIns="32128"/>
          <a:lstStyle>
            <a:lvl1pPr marL="0" indent="0">
              <a:buNone/>
              <a:defRPr sz="2200"/>
            </a:lvl1pPr>
            <a:lvl2pPr marL="321291" indent="0">
              <a:buNone/>
              <a:defRPr sz="2000"/>
            </a:lvl2pPr>
            <a:lvl3pPr marL="642585" indent="0">
              <a:buNone/>
              <a:defRPr sz="1700"/>
            </a:lvl3pPr>
            <a:lvl4pPr marL="963876" indent="0">
              <a:buNone/>
              <a:defRPr sz="1400"/>
            </a:lvl4pPr>
            <a:lvl5pPr marL="1285171" indent="0">
              <a:buNone/>
              <a:defRPr sz="1400"/>
            </a:lvl5pPr>
            <a:lvl6pPr marL="1606464" indent="0">
              <a:buNone/>
              <a:defRPr sz="1400"/>
            </a:lvl6pPr>
            <a:lvl7pPr marL="1927756" indent="0">
              <a:buNone/>
              <a:defRPr sz="1400"/>
            </a:lvl7pPr>
            <a:lvl8pPr marL="2249051" indent="0">
              <a:buNone/>
              <a:defRPr sz="1400"/>
            </a:lvl8pPr>
            <a:lvl9pPr marL="2570344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5" y="5367860"/>
            <a:ext cx="5486177" cy="804788"/>
          </a:xfrm>
          <a:prstGeom prst="rect">
            <a:avLst/>
          </a:prstGeom>
        </p:spPr>
        <p:txBody>
          <a:bodyPr vert="horz" lIns="64258" tIns="32128" rIns="64258" bIns="32128"/>
          <a:lstStyle>
            <a:lvl1pPr marL="0" indent="0">
              <a:buNone/>
              <a:defRPr sz="1000"/>
            </a:lvl1pPr>
            <a:lvl2pPr marL="321291" indent="0">
              <a:buNone/>
              <a:defRPr sz="800"/>
            </a:lvl2pPr>
            <a:lvl3pPr marL="642585" indent="0">
              <a:buNone/>
              <a:defRPr sz="700"/>
            </a:lvl3pPr>
            <a:lvl4pPr marL="963876" indent="0">
              <a:buNone/>
              <a:defRPr sz="600"/>
            </a:lvl4pPr>
            <a:lvl5pPr marL="1285171" indent="0">
              <a:buNone/>
              <a:defRPr sz="600"/>
            </a:lvl5pPr>
            <a:lvl6pPr marL="1606464" indent="0">
              <a:buNone/>
              <a:defRPr sz="600"/>
            </a:lvl6pPr>
            <a:lvl7pPr marL="1927756" indent="0">
              <a:buNone/>
              <a:defRPr sz="600"/>
            </a:lvl7pPr>
            <a:lvl8pPr marL="2249051" indent="0">
              <a:buNone/>
              <a:defRPr sz="600"/>
            </a:lvl8pPr>
            <a:lvl9pPr marL="257034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4760926"/>
      </p:ext>
    </p:extLst>
  </p:cSld>
  <p:clrMapOvr>
    <a:masterClrMapping/>
  </p:clrMapOvr>
  <p:transition xmlns:p14="http://schemas.microsoft.com/office/powerpoint/2010/main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647" y="1600657"/>
            <a:ext cx="8228707" cy="4525119"/>
          </a:xfrm>
          <a:prstGeom prst="rect">
            <a:avLst/>
          </a:prstGeom>
        </p:spPr>
        <p:txBody>
          <a:bodyPr vert="eaVert" lIns="64258" tIns="32128" rIns="64258" bIns="3212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361643"/>
      </p:ext>
    </p:extLst>
  </p:cSld>
  <p:clrMapOvr>
    <a:masterClrMapping/>
  </p:clrMapOvr>
  <p:transition xmlns:p14="http://schemas.microsoft.com/office/powerpoint/2010/main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1600657"/>
            <a:ext cx="2160984" cy="452511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1600657"/>
            <a:ext cx="6375797" cy="4525119"/>
          </a:xfrm>
          <a:prstGeom prst="rect">
            <a:avLst/>
          </a:prstGeom>
        </p:spPr>
        <p:txBody>
          <a:bodyPr vert="eaVert" lIns="64258" tIns="32128" rIns="64258" bIns="32128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13732"/>
      </p:ext>
    </p:extLst>
  </p:cSld>
  <p:clrMapOvr>
    <a:masterClrMapping/>
  </p:clrMapOvr>
  <p:transition xmlns:p14="http://schemas.microsoft.com/office/powerpoint/2010/main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8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75" indent="0" algn="ctr">
              <a:buNone/>
              <a:defRPr/>
            </a:lvl2pPr>
            <a:lvl3pPr marL="642552" indent="0" algn="ctr">
              <a:buNone/>
              <a:defRPr/>
            </a:lvl3pPr>
            <a:lvl4pPr marL="963826" indent="0" algn="ctr">
              <a:buNone/>
              <a:defRPr/>
            </a:lvl4pPr>
            <a:lvl5pPr marL="1285105" indent="0" algn="ctr">
              <a:buNone/>
              <a:defRPr/>
            </a:lvl5pPr>
            <a:lvl6pPr marL="1606382" indent="0" algn="ctr">
              <a:buNone/>
              <a:defRPr/>
            </a:lvl6pPr>
            <a:lvl7pPr marL="1927658" indent="0" algn="ctr">
              <a:buNone/>
              <a:defRPr/>
            </a:lvl7pPr>
            <a:lvl8pPr marL="2248936" indent="0" algn="ctr">
              <a:buNone/>
              <a:defRPr/>
            </a:lvl8pPr>
            <a:lvl9pPr marL="2570212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96147"/>
      </p:ext>
    </p:extLst>
  </p:cSld>
  <p:clrMapOvr>
    <a:masterClrMapping/>
  </p:clrMapOvr>
  <p:transition xmlns:p14="http://schemas.microsoft.com/office/powerpoint/2010/main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955794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0" y="273476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0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407" indent="0">
              <a:buNone/>
              <a:defRPr sz="800"/>
            </a:lvl2pPr>
            <a:lvl3pPr marL="642816" indent="0">
              <a:buNone/>
              <a:defRPr sz="700"/>
            </a:lvl3pPr>
            <a:lvl4pPr marL="964224" indent="0">
              <a:buNone/>
              <a:defRPr sz="600"/>
            </a:lvl4pPr>
            <a:lvl5pPr marL="1285631" indent="0">
              <a:buNone/>
              <a:defRPr sz="600"/>
            </a:lvl5pPr>
            <a:lvl6pPr marL="1607041" indent="0">
              <a:buNone/>
              <a:defRPr sz="600"/>
            </a:lvl6pPr>
            <a:lvl7pPr marL="1928447" indent="0">
              <a:buNone/>
              <a:defRPr sz="600"/>
            </a:lvl7pPr>
            <a:lvl8pPr marL="2249856" indent="0">
              <a:buNone/>
              <a:defRPr sz="600"/>
            </a:lvl8pPr>
            <a:lvl9pPr marL="257126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64477360"/>
      </p:ext>
    </p:extLst>
  </p:cSld>
  <p:clrMapOvr>
    <a:masterClrMapping/>
  </p:clrMapOvr>
  <p:transition xmlns:p14="http://schemas.microsoft.com/office/powerpoint/2010/main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75" indent="0">
              <a:buNone/>
              <a:defRPr sz="1300"/>
            </a:lvl2pPr>
            <a:lvl3pPr marL="642552" indent="0">
              <a:buNone/>
              <a:defRPr sz="1100"/>
            </a:lvl3pPr>
            <a:lvl4pPr marL="963826" indent="0">
              <a:buNone/>
              <a:defRPr sz="1000"/>
            </a:lvl4pPr>
            <a:lvl5pPr marL="1285105" indent="0">
              <a:buNone/>
              <a:defRPr sz="1000"/>
            </a:lvl5pPr>
            <a:lvl6pPr marL="1606382" indent="0">
              <a:buNone/>
              <a:defRPr sz="1000"/>
            </a:lvl6pPr>
            <a:lvl7pPr marL="1927658" indent="0">
              <a:buNone/>
              <a:defRPr sz="1000"/>
            </a:lvl7pPr>
            <a:lvl8pPr marL="2248936" indent="0">
              <a:buNone/>
              <a:defRPr sz="1000"/>
            </a:lvl8pPr>
            <a:lvl9pPr marL="2570212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0041827"/>
      </p:ext>
    </p:extLst>
  </p:cSld>
  <p:clrMapOvr>
    <a:masterClrMapping/>
  </p:clrMapOvr>
  <p:transition xmlns:p14="http://schemas.microsoft.com/office/powerpoint/2010/main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2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89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710191"/>
      </p:ext>
    </p:extLst>
  </p:cSld>
  <p:clrMapOvr>
    <a:masterClrMapping/>
  </p:clrMapOvr>
  <p:transition xmlns:p14="http://schemas.microsoft.com/office/powerpoint/2010/main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75" indent="0">
              <a:buNone/>
              <a:defRPr sz="1400" b="1"/>
            </a:lvl2pPr>
            <a:lvl3pPr marL="642552" indent="0">
              <a:buNone/>
              <a:defRPr sz="1300" b="1"/>
            </a:lvl3pPr>
            <a:lvl4pPr marL="963826" indent="0">
              <a:buNone/>
              <a:defRPr sz="1100" b="1"/>
            </a:lvl4pPr>
            <a:lvl5pPr marL="1285105" indent="0">
              <a:buNone/>
              <a:defRPr sz="1100" b="1"/>
            </a:lvl5pPr>
            <a:lvl6pPr marL="1606382" indent="0">
              <a:buNone/>
              <a:defRPr sz="1100" b="1"/>
            </a:lvl6pPr>
            <a:lvl7pPr marL="1927658" indent="0">
              <a:buNone/>
              <a:defRPr sz="1100" b="1"/>
            </a:lvl7pPr>
            <a:lvl8pPr marL="2248936" indent="0">
              <a:buNone/>
              <a:defRPr sz="1100" b="1"/>
            </a:lvl8pPr>
            <a:lvl9pPr marL="2570212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75" indent="0">
              <a:buNone/>
              <a:defRPr sz="1400" b="1"/>
            </a:lvl2pPr>
            <a:lvl3pPr marL="642552" indent="0">
              <a:buNone/>
              <a:defRPr sz="1300" b="1"/>
            </a:lvl3pPr>
            <a:lvl4pPr marL="963826" indent="0">
              <a:buNone/>
              <a:defRPr sz="1100" b="1"/>
            </a:lvl4pPr>
            <a:lvl5pPr marL="1285105" indent="0">
              <a:buNone/>
              <a:defRPr sz="1100" b="1"/>
            </a:lvl5pPr>
            <a:lvl6pPr marL="1606382" indent="0">
              <a:buNone/>
              <a:defRPr sz="1100" b="1"/>
            </a:lvl6pPr>
            <a:lvl7pPr marL="1927658" indent="0">
              <a:buNone/>
              <a:defRPr sz="1100" b="1"/>
            </a:lvl7pPr>
            <a:lvl8pPr marL="2248936" indent="0">
              <a:buNone/>
              <a:defRPr sz="1100" b="1"/>
            </a:lvl8pPr>
            <a:lvl9pPr marL="2570212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87456"/>
      </p:ext>
    </p:extLst>
  </p:cSld>
  <p:clrMapOvr>
    <a:masterClrMapping/>
  </p:clrMapOvr>
  <p:transition xmlns:p14="http://schemas.microsoft.com/office/powerpoint/2010/main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581539"/>
      </p:ext>
    </p:extLst>
  </p:cSld>
  <p:clrMapOvr>
    <a:masterClrMapping/>
  </p:clrMapOvr>
  <p:transition xmlns:p14="http://schemas.microsoft.com/office/powerpoint/2010/main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7833319"/>
      </p:ext>
    </p:extLst>
  </p:cSld>
  <p:clrMapOvr>
    <a:masterClrMapping/>
  </p:clrMapOvr>
  <p:transition xmlns:p14="http://schemas.microsoft.com/office/powerpoint/2010/main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8" y="273484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8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75" indent="0">
              <a:buNone/>
              <a:defRPr sz="800"/>
            </a:lvl2pPr>
            <a:lvl3pPr marL="642552" indent="0">
              <a:buNone/>
              <a:defRPr sz="700"/>
            </a:lvl3pPr>
            <a:lvl4pPr marL="963826" indent="0">
              <a:buNone/>
              <a:defRPr sz="600"/>
            </a:lvl4pPr>
            <a:lvl5pPr marL="1285105" indent="0">
              <a:buNone/>
              <a:defRPr sz="600"/>
            </a:lvl5pPr>
            <a:lvl6pPr marL="1606382" indent="0">
              <a:buNone/>
              <a:defRPr sz="600"/>
            </a:lvl6pPr>
            <a:lvl7pPr marL="1927658" indent="0">
              <a:buNone/>
              <a:defRPr sz="600"/>
            </a:lvl7pPr>
            <a:lvl8pPr marL="2248936" indent="0">
              <a:buNone/>
              <a:defRPr sz="600"/>
            </a:lvl8pPr>
            <a:lvl9pPr marL="257021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8032252"/>
      </p:ext>
    </p:extLst>
  </p:cSld>
  <p:clrMapOvr>
    <a:masterClrMapping/>
  </p:clrMapOvr>
  <p:transition xmlns:p14="http://schemas.microsoft.com/office/powerpoint/2010/main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6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6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75" indent="0">
              <a:buNone/>
              <a:defRPr sz="2000"/>
            </a:lvl2pPr>
            <a:lvl3pPr marL="642552" indent="0">
              <a:buNone/>
              <a:defRPr sz="1700"/>
            </a:lvl3pPr>
            <a:lvl4pPr marL="963826" indent="0">
              <a:buNone/>
              <a:defRPr sz="1400"/>
            </a:lvl4pPr>
            <a:lvl5pPr marL="1285105" indent="0">
              <a:buNone/>
              <a:defRPr sz="1400"/>
            </a:lvl5pPr>
            <a:lvl6pPr marL="1606382" indent="0">
              <a:buNone/>
              <a:defRPr sz="1400"/>
            </a:lvl6pPr>
            <a:lvl7pPr marL="1927658" indent="0">
              <a:buNone/>
              <a:defRPr sz="1400"/>
            </a:lvl7pPr>
            <a:lvl8pPr marL="2248936" indent="0">
              <a:buNone/>
              <a:defRPr sz="1400"/>
            </a:lvl8pPr>
            <a:lvl9pPr marL="2570212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6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75" indent="0">
              <a:buNone/>
              <a:defRPr sz="800"/>
            </a:lvl2pPr>
            <a:lvl3pPr marL="642552" indent="0">
              <a:buNone/>
              <a:defRPr sz="700"/>
            </a:lvl3pPr>
            <a:lvl4pPr marL="963826" indent="0">
              <a:buNone/>
              <a:defRPr sz="600"/>
            </a:lvl4pPr>
            <a:lvl5pPr marL="1285105" indent="0">
              <a:buNone/>
              <a:defRPr sz="600"/>
            </a:lvl5pPr>
            <a:lvl6pPr marL="1606382" indent="0">
              <a:buNone/>
              <a:defRPr sz="600"/>
            </a:lvl6pPr>
            <a:lvl7pPr marL="1927658" indent="0">
              <a:buNone/>
              <a:defRPr sz="600"/>
            </a:lvl7pPr>
            <a:lvl8pPr marL="2248936" indent="0">
              <a:buNone/>
              <a:defRPr sz="600"/>
            </a:lvl8pPr>
            <a:lvl9pPr marL="2570212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421230"/>
      </p:ext>
    </p:extLst>
  </p:cSld>
  <p:clrMapOvr>
    <a:masterClrMapping/>
  </p:clrMapOvr>
  <p:transition xmlns:p14="http://schemas.microsoft.com/office/powerpoint/2010/main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93627"/>
      </p:ext>
    </p:extLst>
  </p:cSld>
  <p:clrMapOvr>
    <a:masterClrMapping/>
  </p:clrMapOvr>
  <p:transition xmlns:p14="http://schemas.microsoft.com/office/powerpoint/2010/main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4804172"/>
            <a:ext cx="2160984" cy="17234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4804172"/>
            <a:ext cx="6375797" cy="17234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515037"/>
      </p:ext>
    </p:extLst>
  </p:cSld>
  <p:clrMapOvr>
    <a:masterClrMapping/>
  </p:clrMapOvr>
  <p:transition xmlns:p14="http://schemas.microsoft.com/office/powerpoint/2010/main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54" y="2130848"/>
            <a:ext cx="7773293" cy="147004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824" y="3886659"/>
            <a:ext cx="6400354" cy="1752451"/>
          </a:xfrm>
        </p:spPr>
        <p:txBody>
          <a:bodyPr/>
          <a:lstStyle>
            <a:lvl1pPr marL="0" indent="0" algn="ctr">
              <a:buNone/>
              <a:defRPr/>
            </a:lvl1pPr>
            <a:lvl2pPr marL="321258" indent="0" algn="ctr">
              <a:buNone/>
              <a:defRPr/>
            </a:lvl2pPr>
            <a:lvl3pPr marL="642519" indent="0" algn="ctr">
              <a:buNone/>
              <a:defRPr/>
            </a:lvl3pPr>
            <a:lvl4pPr marL="963776" indent="0" algn="ctr">
              <a:buNone/>
              <a:defRPr/>
            </a:lvl4pPr>
            <a:lvl5pPr marL="1285039" indent="0" algn="ctr">
              <a:buNone/>
              <a:defRPr/>
            </a:lvl5pPr>
            <a:lvl6pPr marL="1606299" indent="0" algn="ctr">
              <a:buNone/>
              <a:defRPr/>
            </a:lvl6pPr>
            <a:lvl7pPr marL="1927559" indent="0" algn="ctr">
              <a:buNone/>
              <a:defRPr/>
            </a:lvl7pPr>
            <a:lvl8pPr marL="2248821" indent="0" algn="ctr">
              <a:buNone/>
              <a:defRPr/>
            </a:lvl8pPr>
            <a:lvl9pPr marL="257008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82844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38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38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407" indent="0">
              <a:buNone/>
              <a:defRPr sz="2000"/>
            </a:lvl2pPr>
            <a:lvl3pPr marL="642816" indent="0">
              <a:buNone/>
              <a:defRPr sz="1700"/>
            </a:lvl3pPr>
            <a:lvl4pPr marL="964224" indent="0">
              <a:buNone/>
              <a:defRPr sz="1400"/>
            </a:lvl4pPr>
            <a:lvl5pPr marL="1285631" indent="0">
              <a:buNone/>
              <a:defRPr sz="1400"/>
            </a:lvl5pPr>
            <a:lvl6pPr marL="1607041" indent="0">
              <a:buNone/>
              <a:defRPr sz="1400"/>
            </a:lvl6pPr>
            <a:lvl7pPr marL="1928447" indent="0">
              <a:buNone/>
              <a:defRPr sz="1400"/>
            </a:lvl7pPr>
            <a:lvl8pPr marL="2249856" indent="0">
              <a:buNone/>
              <a:defRPr sz="1400"/>
            </a:lvl8pPr>
            <a:lvl9pPr marL="2571264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38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407" indent="0">
              <a:buNone/>
              <a:defRPr sz="800"/>
            </a:lvl2pPr>
            <a:lvl3pPr marL="642816" indent="0">
              <a:buNone/>
              <a:defRPr sz="700"/>
            </a:lvl3pPr>
            <a:lvl4pPr marL="964224" indent="0">
              <a:buNone/>
              <a:defRPr sz="600"/>
            </a:lvl4pPr>
            <a:lvl5pPr marL="1285631" indent="0">
              <a:buNone/>
              <a:defRPr sz="600"/>
            </a:lvl5pPr>
            <a:lvl6pPr marL="1607041" indent="0">
              <a:buNone/>
              <a:defRPr sz="600"/>
            </a:lvl6pPr>
            <a:lvl7pPr marL="1928447" indent="0">
              <a:buNone/>
              <a:defRPr sz="600"/>
            </a:lvl7pPr>
            <a:lvl8pPr marL="2249856" indent="0">
              <a:buNone/>
              <a:defRPr sz="600"/>
            </a:lvl8pPr>
            <a:lvl9pPr marL="2571264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2200081"/>
      </p:ext>
    </p:extLst>
  </p:cSld>
  <p:clrMapOvr>
    <a:masterClrMapping/>
  </p:clrMapOvr>
  <p:transition xmlns:p14="http://schemas.microsoft.com/office/powerpoint/2010/main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859851"/>
      </p:ext>
    </p:extLst>
  </p:cSld>
  <p:clrMapOvr>
    <a:masterClrMapping/>
  </p:clrMapOvr>
  <p:transition xmlns:p14="http://schemas.microsoft.com/office/powerpoint/2010/main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189" y="4406802"/>
            <a:ext cx="7772176" cy="1361777"/>
          </a:xfrm>
        </p:spPr>
        <p:txBody>
          <a:bodyPr anchor="t"/>
          <a:lstStyle>
            <a:lvl1pPr algn="l">
              <a:defRPr sz="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189" y="2906613"/>
            <a:ext cx="7772176" cy="1500188"/>
          </a:xfrm>
        </p:spPr>
        <p:txBody>
          <a:bodyPr anchor="b"/>
          <a:lstStyle>
            <a:lvl1pPr marL="0" indent="0">
              <a:buNone/>
              <a:defRPr sz="1400"/>
            </a:lvl1pPr>
            <a:lvl2pPr marL="321258" indent="0">
              <a:buNone/>
              <a:defRPr sz="1300"/>
            </a:lvl2pPr>
            <a:lvl3pPr marL="642519" indent="0">
              <a:buNone/>
              <a:defRPr sz="1100"/>
            </a:lvl3pPr>
            <a:lvl4pPr marL="963776" indent="0">
              <a:buNone/>
              <a:defRPr sz="1000"/>
            </a:lvl4pPr>
            <a:lvl5pPr marL="1285039" indent="0">
              <a:buNone/>
              <a:defRPr sz="1000"/>
            </a:lvl5pPr>
            <a:lvl6pPr marL="1606299" indent="0">
              <a:buNone/>
              <a:defRPr sz="1000"/>
            </a:lvl6pPr>
            <a:lvl7pPr marL="1927559" indent="0">
              <a:buNone/>
              <a:defRPr sz="1000"/>
            </a:lvl7pPr>
            <a:lvl8pPr marL="2248821" indent="0">
              <a:buNone/>
              <a:defRPr sz="1000"/>
            </a:lvl8pPr>
            <a:lvl9pPr marL="2570081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1581089"/>
      </p:ext>
    </p:extLst>
  </p:cSld>
  <p:clrMapOvr>
    <a:masterClrMapping/>
  </p:clrMapOvr>
  <p:transition xmlns:p14="http://schemas.microsoft.com/office/powerpoint/2010/main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043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5590" y="5679281"/>
            <a:ext cx="4268391" cy="848320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314526"/>
      </p:ext>
    </p:extLst>
  </p:cSld>
  <p:clrMapOvr>
    <a:masterClrMapping/>
  </p:clrMapOvr>
  <p:transition xmlns:p14="http://schemas.microsoft.com/office/powerpoint/2010/main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47" y="274588"/>
            <a:ext cx="822870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647" y="1534791"/>
            <a:ext cx="4039568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58" indent="0">
              <a:buNone/>
              <a:defRPr sz="1400" b="1"/>
            </a:lvl2pPr>
            <a:lvl3pPr marL="642519" indent="0">
              <a:buNone/>
              <a:defRPr sz="1300" b="1"/>
            </a:lvl3pPr>
            <a:lvl4pPr marL="963776" indent="0">
              <a:buNone/>
              <a:defRPr sz="1100" b="1"/>
            </a:lvl4pPr>
            <a:lvl5pPr marL="1285039" indent="0">
              <a:buNone/>
              <a:defRPr sz="1100" b="1"/>
            </a:lvl5pPr>
            <a:lvl6pPr marL="1606299" indent="0">
              <a:buNone/>
              <a:defRPr sz="1100" b="1"/>
            </a:lvl6pPr>
            <a:lvl7pPr marL="1927559" indent="0">
              <a:buNone/>
              <a:defRPr sz="1100" b="1"/>
            </a:lvl7pPr>
            <a:lvl8pPr marL="2248821" indent="0">
              <a:buNone/>
              <a:defRPr sz="1100" b="1"/>
            </a:lvl8pPr>
            <a:lvl9pPr marL="257008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647" y="2174379"/>
            <a:ext cx="4039568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555" y="1534791"/>
            <a:ext cx="4041799" cy="639589"/>
          </a:xfrm>
        </p:spPr>
        <p:txBody>
          <a:bodyPr anchor="b"/>
          <a:lstStyle>
            <a:lvl1pPr marL="0" indent="0">
              <a:buNone/>
              <a:defRPr sz="1700" b="1"/>
            </a:lvl1pPr>
            <a:lvl2pPr marL="321258" indent="0">
              <a:buNone/>
              <a:defRPr sz="1400" b="1"/>
            </a:lvl2pPr>
            <a:lvl3pPr marL="642519" indent="0">
              <a:buNone/>
              <a:defRPr sz="1300" b="1"/>
            </a:lvl3pPr>
            <a:lvl4pPr marL="963776" indent="0">
              <a:buNone/>
              <a:defRPr sz="1100" b="1"/>
            </a:lvl4pPr>
            <a:lvl5pPr marL="1285039" indent="0">
              <a:buNone/>
              <a:defRPr sz="1100" b="1"/>
            </a:lvl5pPr>
            <a:lvl6pPr marL="1606299" indent="0">
              <a:buNone/>
              <a:defRPr sz="1100" b="1"/>
            </a:lvl6pPr>
            <a:lvl7pPr marL="1927559" indent="0">
              <a:buNone/>
              <a:defRPr sz="1100" b="1"/>
            </a:lvl7pPr>
            <a:lvl8pPr marL="2248821" indent="0">
              <a:buNone/>
              <a:defRPr sz="1100" b="1"/>
            </a:lvl8pPr>
            <a:lvl9pPr marL="2570081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4555" y="2174379"/>
            <a:ext cx="4041799" cy="3951387"/>
          </a:xfrm>
        </p:spPr>
        <p:txBody>
          <a:bodyPr/>
          <a:lstStyle>
            <a:lvl1pPr>
              <a:defRPr sz="1700"/>
            </a:lvl1pPr>
            <a:lvl2pPr>
              <a:defRPr sz="1400"/>
            </a:lvl2pPr>
            <a:lvl3pPr>
              <a:defRPr sz="13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085907"/>
      </p:ext>
    </p:extLst>
  </p:cSld>
  <p:clrMapOvr>
    <a:masterClrMapping/>
  </p:clrMapOvr>
  <p:transition xmlns:p14="http://schemas.microsoft.com/office/powerpoint/2010/main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82074"/>
      </p:ext>
    </p:extLst>
  </p:cSld>
  <p:clrMapOvr>
    <a:masterClrMapping/>
  </p:clrMapOvr>
  <p:transition xmlns:p14="http://schemas.microsoft.com/office/powerpoint/2010/main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7950491"/>
      </p:ext>
    </p:extLst>
  </p:cSld>
  <p:clrMapOvr>
    <a:masterClrMapping/>
  </p:clrMapOvr>
  <p:transition xmlns:p14="http://schemas.microsoft.com/office/powerpoint/2010/main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659" y="273485"/>
            <a:ext cx="3008189" cy="116197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224" y="273473"/>
            <a:ext cx="5111130" cy="5852294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7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659" y="1435448"/>
            <a:ext cx="3008189" cy="4690318"/>
          </a:xfrm>
        </p:spPr>
        <p:txBody>
          <a:bodyPr/>
          <a:lstStyle>
            <a:lvl1pPr marL="0" indent="0">
              <a:buNone/>
              <a:defRPr sz="1000"/>
            </a:lvl1pPr>
            <a:lvl2pPr marL="321258" indent="0">
              <a:buNone/>
              <a:defRPr sz="800"/>
            </a:lvl2pPr>
            <a:lvl3pPr marL="642519" indent="0">
              <a:buNone/>
              <a:defRPr sz="700"/>
            </a:lvl3pPr>
            <a:lvl4pPr marL="963776" indent="0">
              <a:buNone/>
              <a:defRPr sz="600"/>
            </a:lvl4pPr>
            <a:lvl5pPr marL="1285039" indent="0">
              <a:buNone/>
              <a:defRPr sz="600"/>
            </a:lvl5pPr>
            <a:lvl6pPr marL="1606299" indent="0">
              <a:buNone/>
              <a:defRPr sz="600"/>
            </a:lvl6pPr>
            <a:lvl7pPr marL="1927559" indent="0">
              <a:buNone/>
              <a:defRPr sz="600"/>
            </a:lvl7pPr>
            <a:lvl8pPr marL="2248821" indent="0">
              <a:buNone/>
              <a:defRPr sz="600"/>
            </a:lvl8pPr>
            <a:lvl9pPr marL="257008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02626"/>
      </p:ext>
    </p:extLst>
  </p:cSld>
  <p:clrMapOvr>
    <a:masterClrMapping/>
  </p:clrMapOvr>
  <p:transition xmlns:p14="http://schemas.microsoft.com/office/powerpoint/2010/main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647" y="4800824"/>
            <a:ext cx="5486177" cy="567035"/>
          </a:xfrm>
        </p:spPr>
        <p:txBody>
          <a:bodyPr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647" y="612800"/>
            <a:ext cx="5486177" cy="4114354"/>
          </a:xfrm>
        </p:spPr>
        <p:txBody>
          <a:bodyPr/>
          <a:lstStyle>
            <a:lvl1pPr marL="0" indent="0">
              <a:buNone/>
              <a:defRPr sz="2200"/>
            </a:lvl1pPr>
            <a:lvl2pPr marL="321258" indent="0">
              <a:buNone/>
              <a:defRPr sz="2000"/>
            </a:lvl2pPr>
            <a:lvl3pPr marL="642519" indent="0">
              <a:buNone/>
              <a:defRPr sz="1700"/>
            </a:lvl3pPr>
            <a:lvl4pPr marL="963776" indent="0">
              <a:buNone/>
              <a:defRPr sz="1400"/>
            </a:lvl4pPr>
            <a:lvl5pPr marL="1285039" indent="0">
              <a:buNone/>
              <a:defRPr sz="1400"/>
            </a:lvl5pPr>
            <a:lvl6pPr marL="1606299" indent="0">
              <a:buNone/>
              <a:defRPr sz="1400"/>
            </a:lvl6pPr>
            <a:lvl7pPr marL="1927559" indent="0">
              <a:buNone/>
              <a:defRPr sz="1400"/>
            </a:lvl7pPr>
            <a:lvl8pPr marL="2248821" indent="0">
              <a:buNone/>
              <a:defRPr sz="1400"/>
            </a:lvl8pPr>
            <a:lvl9pPr marL="2570081" indent="0">
              <a:buNone/>
              <a:defRPr sz="1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647" y="5367860"/>
            <a:ext cx="5486177" cy="804788"/>
          </a:xfrm>
        </p:spPr>
        <p:txBody>
          <a:bodyPr/>
          <a:lstStyle>
            <a:lvl1pPr marL="0" indent="0">
              <a:buNone/>
              <a:defRPr sz="1000"/>
            </a:lvl1pPr>
            <a:lvl2pPr marL="321258" indent="0">
              <a:buNone/>
              <a:defRPr sz="800"/>
            </a:lvl2pPr>
            <a:lvl3pPr marL="642519" indent="0">
              <a:buNone/>
              <a:defRPr sz="700"/>
            </a:lvl3pPr>
            <a:lvl4pPr marL="963776" indent="0">
              <a:buNone/>
              <a:defRPr sz="600"/>
            </a:lvl4pPr>
            <a:lvl5pPr marL="1285039" indent="0">
              <a:buNone/>
              <a:defRPr sz="600"/>
            </a:lvl5pPr>
            <a:lvl6pPr marL="1606299" indent="0">
              <a:buNone/>
              <a:defRPr sz="600"/>
            </a:lvl6pPr>
            <a:lvl7pPr marL="1927559" indent="0">
              <a:buNone/>
              <a:defRPr sz="600"/>
            </a:lvl7pPr>
            <a:lvl8pPr marL="2248821" indent="0">
              <a:buNone/>
              <a:defRPr sz="600"/>
            </a:lvl8pPr>
            <a:lvl9pPr marL="257008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47089737"/>
      </p:ext>
    </p:extLst>
  </p:cSld>
  <p:clrMapOvr>
    <a:masterClrMapping/>
  </p:clrMapOvr>
  <p:transition xmlns:p14="http://schemas.microsoft.com/office/powerpoint/2010/main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26022"/>
      </p:ext>
    </p:extLst>
  </p:cSld>
  <p:clrMapOvr>
    <a:masterClrMapping/>
  </p:clrMapOvr>
  <p:transition xmlns:p14="http://schemas.microsoft.com/office/powerpoint/2010/main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985" y="4804172"/>
            <a:ext cx="2160984" cy="17234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031" y="4804172"/>
            <a:ext cx="6375797" cy="17234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9830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1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0.xml"/><Relationship Id="rId12" Type="http://schemas.openxmlformats.org/officeDocument/2006/relationships/theme" Target="../theme/theme10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5.xml"/><Relationship Id="rId7" Type="http://schemas.openxmlformats.org/officeDocument/2006/relationships/slideLayout" Target="../slideLayouts/slideLayout106.xml"/><Relationship Id="rId8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09.xml"/></Relationships>
</file>

<file path=ppt/slideMasters/_rels/slideMaster1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1.xml"/><Relationship Id="rId12" Type="http://schemas.openxmlformats.org/officeDocument/2006/relationships/theme" Target="../theme/theme1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15.xml"/><Relationship Id="rId6" Type="http://schemas.openxmlformats.org/officeDocument/2006/relationships/slideLayout" Target="../slideLayouts/slideLayout116.xml"/><Relationship Id="rId7" Type="http://schemas.openxmlformats.org/officeDocument/2006/relationships/slideLayout" Target="../slideLayouts/slideLayout117.xml"/><Relationship Id="rId8" Type="http://schemas.openxmlformats.org/officeDocument/2006/relationships/slideLayout" Target="../slideLayouts/slideLayout118.xml"/><Relationship Id="rId9" Type="http://schemas.openxmlformats.org/officeDocument/2006/relationships/slideLayout" Target="../slideLayouts/slideLayout119.xml"/><Relationship Id="rId10" Type="http://schemas.openxmlformats.org/officeDocument/2006/relationships/slideLayout" Target="../slideLayouts/slideLayout120.xml"/></Relationships>
</file>

<file path=ppt/slideMasters/_rels/slideMaster1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2.xml"/><Relationship Id="rId12" Type="http://schemas.openxmlformats.org/officeDocument/2006/relationships/theme" Target="../theme/theme12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22.xml"/><Relationship Id="rId2" Type="http://schemas.openxmlformats.org/officeDocument/2006/relationships/slideLayout" Target="../slideLayouts/slideLayout123.xml"/><Relationship Id="rId3" Type="http://schemas.openxmlformats.org/officeDocument/2006/relationships/slideLayout" Target="../slideLayouts/slideLayout124.xml"/><Relationship Id="rId4" Type="http://schemas.openxmlformats.org/officeDocument/2006/relationships/slideLayout" Target="../slideLayouts/slideLayout125.xml"/><Relationship Id="rId5" Type="http://schemas.openxmlformats.org/officeDocument/2006/relationships/slideLayout" Target="../slideLayouts/slideLayout126.xml"/><Relationship Id="rId6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28.xml"/><Relationship Id="rId8" Type="http://schemas.openxmlformats.org/officeDocument/2006/relationships/slideLayout" Target="../slideLayouts/slideLayout129.xml"/><Relationship Id="rId9" Type="http://schemas.openxmlformats.org/officeDocument/2006/relationships/slideLayout" Target="../slideLayouts/slideLayout130.xml"/><Relationship Id="rId10" Type="http://schemas.openxmlformats.org/officeDocument/2006/relationships/slideLayout" Target="../slideLayouts/slideLayout131.xml"/></Relationships>
</file>

<file path=ppt/slideMasters/_rels/slideMaster1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3.xml"/><Relationship Id="rId12" Type="http://schemas.openxmlformats.org/officeDocument/2006/relationships/theme" Target="../theme/theme13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33.xml"/><Relationship Id="rId2" Type="http://schemas.openxmlformats.org/officeDocument/2006/relationships/slideLayout" Target="../slideLayouts/slideLayout134.xml"/><Relationship Id="rId3" Type="http://schemas.openxmlformats.org/officeDocument/2006/relationships/slideLayout" Target="../slideLayouts/slideLayout135.xml"/><Relationship Id="rId4" Type="http://schemas.openxmlformats.org/officeDocument/2006/relationships/slideLayout" Target="../slideLayouts/slideLayout136.xml"/><Relationship Id="rId5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39.xml"/><Relationship Id="rId8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2.xml"/></Relationships>
</file>

<file path=ppt/slideMasters/_rels/slideMaster1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54.xml"/><Relationship Id="rId12" Type="http://schemas.openxmlformats.org/officeDocument/2006/relationships/theme" Target="../theme/theme14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45.xml"/><Relationship Id="rId3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8.xml"/><Relationship Id="rId6" Type="http://schemas.openxmlformats.org/officeDocument/2006/relationships/slideLayout" Target="../slideLayouts/slideLayout149.xml"/><Relationship Id="rId7" Type="http://schemas.openxmlformats.org/officeDocument/2006/relationships/slideLayout" Target="../slideLayouts/slideLayout150.xml"/><Relationship Id="rId8" Type="http://schemas.openxmlformats.org/officeDocument/2006/relationships/slideLayout" Target="../slideLayouts/slideLayout151.xml"/><Relationship Id="rId9" Type="http://schemas.openxmlformats.org/officeDocument/2006/relationships/slideLayout" Target="../slideLayouts/slideLayout152.xml"/><Relationship Id="rId10" Type="http://schemas.openxmlformats.org/officeDocument/2006/relationships/slideLayout" Target="../slideLayouts/slideLayout153.xml"/></Relationships>
</file>

<file path=ppt/slideMasters/_rels/slideMaster1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65.xml"/><Relationship Id="rId12" Type="http://schemas.openxmlformats.org/officeDocument/2006/relationships/theme" Target="../theme/theme15.xml"/><Relationship Id="rId1" Type="http://schemas.openxmlformats.org/officeDocument/2006/relationships/slideLayout" Target="../slideLayouts/slideLayout155.xml"/><Relationship Id="rId2" Type="http://schemas.openxmlformats.org/officeDocument/2006/relationships/slideLayout" Target="../slideLayouts/slideLayout156.xml"/><Relationship Id="rId3" Type="http://schemas.openxmlformats.org/officeDocument/2006/relationships/slideLayout" Target="../slideLayouts/slideLayout157.xml"/><Relationship Id="rId4" Type="http://schemas.openxmlformats.org/officeDocument/2006/relationships/slideLayout" Target="../slideLayouts/slideLayout158.xml"/><Relationship Id="rId5" Type="http://schemas.openxmlformats.org/officeDocument/2006/relationships/slideLayout" Target="../slideLayouts/slideLayout159.xml"/><Relationship Id="rId6" Type="http://schemas.openxmlformats.org/officeDocument/2006/relationships/slideLayout" Target="../slideLayouts/slideLayout160.xml"/><Relationship Id="rId7" Type="http://schemas.openxmlformats.org/officeDocument/2006/relationships/slideLayout" Target="../slideLayouts/slideLayout161.xml"/><Relationship Id="rId8" Type="http://schemas.openxmlformats.org/officeDocument/2006/relationships/slideLayout" Target="../slideLayouts/slideLayout162.xml"/><Relationship Id="rId9" Type="http://schemas.openxmlformats.org/officeDocument/2006/relationships/slideLayout" Target="../slideLayouts/slideLayout163.xml"/><Relationship Id="rId10" Type="http://schemas.openxmlformats.org/officeDocument/2006/relationships/slideLayout" Target="../slideLayouts/slideLayout164.xml"/></Relationships>
</file>

<file path=ppt/slideMasters/_rels/slideMaster1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76.xml"/><Relationship Id="rId12" Type="http://schemas.openxmlformats.org/officeDocument/2006/relationships/theme" Target="../theme/theme16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66.xml"/><Relationship Id="rId2" Type="http://schemas.openxmlformats.org/officeDocument/2006/relationships/slideLayout" Target="../slideLayouts/slideLayout167.xml"/><Relationship Id="rId3" Type="http://schemas.openxmlformats.org/officeDocument/2006/relationships/slideLayout" Target="../slideLayouts/slideLayout168.xml"/><Relationship Id="rId4" Type="http://schemas.openxmlformats.org/officeDocument/2006/relationships/slideLayout" Target="../slideLayouts/slideLayout169.xml"/><Relationship Id="rId5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1.xml"/><Relationship Id="rId7" Type="http://schemas.openxmlformats.org/officeDocument/2006/relationships/slideLayout" Target="../slideLayouts/slideLayout172.xml"/><Relationship Id="rId8" Type="http://schemas.openxmlformats.org/officeDocument/2006/relationships/slideLayout" Target="../slideLayouts/slideLayout173.xml"/><Relationship Id="rId9" Type="http://schemas.openxmlformats.org/officeDocument/2006/relationships/slideLayout" Target="../slideLayouts/slideLayout174.xml"/><Relationship Id="rId10" Type="http://schemas.openxmlformats.org/officeDocument/2006/relationships/slideLayout" Target="../slideLayouts/slideLayout175.xml"/></Relationships>
</file>

<file path=ppt/slideMasters/_rels/slideMaster1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87.xml"/><Relationship Id="rId12" Type="http://schemas.openxmlformats.org/officeDocument/2006/relationships/theme" Target="../theme/theme17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77.xml"/><Relationship Id="rId2" Type="http://schemas.openxmlformats.org/officeDocument/2006/relationships/slideLayout" Target="../slideLayouts/slideLayout178.xml"/><Relationship Id="rId3" Type="http://schemas.openxmlformats.org/officeDocument/2006/relationships/slideLayout" Target="../slideLayouts/slideLayout179.xml"/><Relationship Id="rId4" Type="http://schemas.openxmlformats.org/officeDocument/2006/relationships/slideLayout" Target="../slideLayouts/slideLayout180.xml"/><Relationship Id="rId5" Type="http://schemas.openxmlformats.org/officeDocument/2006/relationships/slideLayout" Target="../slideLayouts/slideLayout181.xml"/><Relationship Id="rId6" Type="http://schemas.openxmlformats.org/officeDocument/2006/relationships/slideLayout" Target="../slideLayouts/slideLayout182.xml"/><Relationship Id="rId7" Type="http://schemas.openxmlformats.org/officeDocument/2006/relationships/slideLayout" Target="../slideLayouts/slideLayout183.xml"/><Relationship Id="rId8" Type="http://schemas.openxmlformats.org/officeDocument/2006/relationships/slideLayout" Target="../slideLayouts/slideLayout184.xml"/><Relationship Id="rId9" Type="http://schemas.openxmlformats.org/officeDocument/2006/relationships/slideLayout" Target="../slideLayouts/slideLayout185.xml"/><Relationship Id="rId10" Type="http://schemas.openxmlformats.org/officeDocument/2006/relationships/slideLayout" Target="../slideLayouts/slideLayout186.xml"/></Relationships>
</file>

<file path=ppt/slideMasters/_rels/slideMaster1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98.xml"/><Relationship Id="rId12" Type="http://schemas.openxmlformats.org/officeDocument/2006/relationships/theme" Target="../theme/theme18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88.xml"/><Relationship Id="rId2" Type="http://schemas.openxmlformats.org/officeDocument/2006/relationships/slideLayout" Target="../slideLayouts/slideLayout189.xml"/><Relationship Id="rId3" Type="http://schemas.openxmlformats.org/officeDocument/2006/relationships/slideLayout" Target="../slideLayouts/slideLayout190.xml"/><Relationship Id="rId4" Type="http://schemas.openxmlformats.org/officeDocument/2006/relationships/slideLayout" Target="../slideLayouts/slideLayout191.xml"/><Relationship Id="rId5" Type="http://schemas.openxmlformats.org/officeDocument/2006/relationships/slideLayout" Target="../slideLayouts/slideLayout192.xml"/><Relationship Id="rId6" Type="http://schemas.openxmlformats.org/officeDocument/2006/relationships/slideLayout" Target="../slideLayouts/slideLayout193.xml"/><Relationship Id="rId7" Type="http://schemas.openxmlformats.org/officeDocument/2006/relationships/slideLayout" Target="../slideLayouts/slideLayout194.xml"/><Relationship Id="rId8" Type="http://schemas.openxmlformats.org/officeDocument/2006/relationships/slideLayout" Target="../slideLayouts/slideLayout195.xml"/><Relationship Id="rId9" Type="http://schemas.openxmlformats.org/officeDocument/2006/relationships/slideLayout" Target="../slideLayouts/slideLayout196.xml"/><Relationship Id="rId10" Type="http://schemas.openxmlformats.org/officeDocument/2006/relationships/slideLayout" Target="../slideLayouts/slideLayout197.xml"/></Relationships>
</file>

<file path=ppt/slideMasters/_rels/slideMaster1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09.xml"/><Relationship Id="rId12" Type="http://schemas.openxmlformats.org/officeDocument/2006/relationships/theme" Target="../theme/theme19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99.xml"/><Relationship Id="rId2" Type="http://schemas.openxmlformats.org/officeDocument/2006/relationships/slideLayout" Target="../slideLayouts/slideLayout200.xml"/><Relationship Id="rId3" Type="http://schemas.openxmlformats.org/officeDocument/2006/relationships/slideLayout" Target="../slideLayouts/slideLayout201.xml"/><Relationship Id="rId4" Type="http://schemas.openxmlformats.org/officeDocument/2006/relationships/slideLayout" Target="../slideLayouts/slideLayout202.xml"/><Relationship Id="rId5" Type="http://schemas.openxmlformats.org/officeDocument/2006/relationships/slideLayout" Target="../slideLayouts/slideLayout203.xml"/><Relationship Id="rId6" Type="http://schemas.openxmlformats.org/officeDocument/2006/relationships/slideLayout" Target="../slideLayouts/slideLayout204.xml"/><Relationship Id="rId7" Type="http://schemas.openxmlformats.org/officeDocument/2006/relationships/slideLayout" Target="../slideLayouts/slideLayout205.xml"/><Relationship Id="rId8" Type="http://schemas.openxmlformats.org/officeDocument/2006/relationships/slideLayout" Target="../slideLayouts/slideLayout206.xml"/><Relationship Id="rId9" Type="http://schemas.openxmlformats.org/officeDocument/2006/relationships/slideLayout" Target="../slideLayouts/slideLayout207.xml"/><Relationship Id="rId10" Type="http://schemas.openxmlformats.org/officeDocument/2006/relationships/slideLayout" Target="../slideLayouts/slideLayout208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2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0.xml"/><Relationship Id="rId12" Type="http://schemas.openxmlformats.org/officeDocument/2006/relationships/theme" Target="../theme/theme20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10.xml"/><Relationship Id="rId2" Type="http://schemas.openxmlformats.org/officeDocument/2006/relationships/slideLayout" Target="../slideLayouts/slideLayout211.xml"/><Relationship Id="rId3" Type="http://schemas.openxmlformats.org/officeDocument/2006/relationships/slideLayout" Target="../slideLayouts/slideLayout212.xml"/><Relationship Id="rId4" Type="http://schemas.openxmlformats.org/officeDocument/2006/relationships/slideLayout" Target="../slideLayouts/slideLayout213.xml"/><Relationship Id="rId5" Type="http://schemas.openxmlformats.org/officeDocument/2006/relationships/slideLayout" Target="../slideLayouts/slideLayout214.xml"/><Relationship Id="rId6" Type="http://schemas.openxmlformats.org/officeDocument/2006/relationships/slideLayout" Target="../slideLayouts/slideLayout215.xml"/><Relationship Id="rId7" Type="http://schemas.openxmlformats.org/officeDocument/2006/relationships/slideLayout" Target="../slideLayouts/slideLayout216.xml"/><Relationship Id="rId8" Type="http://schemas.openxmlformats.org/officeDocument/2006/relationships/slideLayout" Target="../slideLayouts/slideLayout217.xml"/><Relationship Id="rId9" Type="http://schemas.openxmlformats.org/officeDocument/2006/relationships/slideLayout" Target="../slideLayouts/slideLayout218.xml"/><Relationship Id="rId10" Type="http://schemas.openxmlformats.org/officeDocument/2006/relationships/slideLayout" Target="../slideLayouts/slideLayout219.xml"/></Relationships>
</file>

<file path=ppt/slideMasters/_rels/slideMaster2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1.xml"/><Relationship Id="rId12" Type="http://schemas.openxmlformats.org/officeDocument/2006/relationships/theme" Target="../theme/theme2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21.xml"/><Relationship Id="rId2" Type="http://schemas.openxmlformats.org/officeDocument/2006/relationships/slideLayout" Target="../slideLayouts/slideLayout222.xml"/><Relationship Id="rId3" Type="http://schemas.openxmlformats.org/officeDocument/2006/relationships/slideLayout" Target="../slideLayouts/slideLayout223.xml"/><Relationship Id="rId4" Type="http://schemas.openxmlformats.org/officeDocument/2006/relationships/slideLayout" Target="../slideLayouts/slideLayout224.xml"/><Relationship Id="rId5" Type="http://schemas.openxmlformats.org/officeDocument/2006/relationships/slideLayout" Target="../slideLayouts/slideLayout225.xml"/><Relationship Id="rId6" Type="http://schemas.openxmlformats.org/officeDocument/2006/relationships/slideLayout" Target="../slideLayouts/slideLayout226.xml"/><Relationship Id="rId7" Type="http://schemas.openxmlformats.org/officeDocument/2006/relationships/slideLayout" Target="../slideLayouts/slideLayout227.xml"/><Relationship Id="rId8" Type="http://schemas.openxmlformats.org/officeDocument/2006/relationships/slideLayout" Target="../slideLayouts/slideLayout228.xml"/><Relationship Id="rId9" Type="http://schemas.openxmlformats.org/officeDocument/2006/relationships/slideLayout" Target="../slideLayouts/slideLayout229.xml"/><Relationship Id="rId10" Type="http://schemas.openxmlformats.org/officeDocument/2006/relationships/slideLayout" Target="../slideLayouts/slideLayout230.xml"/></Relationships>
</file>

<file path=ppt/slideMasters/_rels/slideMaster2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42.xml"/><Relationship Id="rId12" Type="http://schemas.openxmlformats.org/officeDocument/2006/relationships/theme" Target="../theme/theme22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32.xml"/><Relationship Id="rId2" Type="http://schemas.openxmlformats.org/officeDocument/2006/relationships/slideLayout" Target="../slideLayouts/slideLayout233.xml"/><Relationship Id="rId3" Type="http://schemas.openxmlformats.org/officeDocument/2006/relationships/slideLayout" Target="../slideLayouts/slideLayout234.xml"/><Relationship Id="rId4" Type="http://schemas.openxmlformats.org/officeDocument/2006/relationships/slideLayout" Target="../slideLayouts/slideLayout235.xml"/><Relationship Id="rId5" Type="http://schemas.openxmlformats.org/officeDocument/2006/relationships/slideLayout" Target="../slideLayouts/slideLayout236.xml"/><Relationship Id="rId6" Type="http://schemas.openxmlformats.org/officeDocument/2006/relationships/slideLayout" Target="../slideLayouts/slideLayout237.xml"/><Relationship Id="rId7" Type="http://schemas.openxmlformats.org/officeDocument/2006/relationships/slideLayout" Target="../slideLayouts/slideLayout238.xml"/><Relationship Id="rId8" Type="http://schemas.openxmlformats.org/officeDocument/2006/relationships/slideLayout" Target="../slideLayouts/slideLayout239.xml"/><Relationship Id="rId9" Type="http://schemas.openxmlformats.org/officeDocument/2006/relationships/slideLayout" Target="../slideLayouts/slideLayout240.xml"/><Relationship Id="rId10" Type="http://schemas.openxmlformats.org/officeDocument/2006/relationships/slideLayout" Target="../slideLayouts/slideLayout241.xml"/></Relationships>
</file>

<file path=ppt/slideMasters/_rels/slideMaster2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53.xml"/><Relationship Id="rId12" Type="http://schemas.openxmlformats.org/officeDocument/2006/relationships/theme" Target="../theme/theme23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43.xml"/><Relationship Id="rId2" Type="http://schemas.openxmlformats.org/officeDocument/2006/relationships/slideLayout" Target="../slideLayouts/slideLayout244.xml"/><Relationship Id="rId3" Type="http://schemas.openxmlformats.org/officeDocument/2006/relationships/slideLayout" Target="../slideLayouts/slideLayout245.xml"/><Relationship Id="rId4" Type="http://schemas.openxmlformats.org/officeDocument/2006/relationships/slideLayout" Target="../slideLayouts/slideLayout246.xml"/><Relationship Id="rId5" Type="http://schemas.openxmlformats.org/officeDocument/2006/relationships/slideLayout" Target="../slideLayouts/slideLayout247.xml"/><Relationship Id="rId6" Type="http://schemas.openxmlformats.org/officeDocument/2006/relationships/slideLayout" Target="../slideLayouts/slideLayout248.xml"/><Relationship Id="rId7" Type="http://schemas.openxmlformats.org/officeDocument/2006/relationships/slideLayout" Target="../slideLayouts/slideLayout249.xml"/><Relationship Id="rId8" Type="http://schemas.openxmlformats.org/officeDocument/2006/relationships/slideLayout" Target="../slideLayouts/slideLayout250.xml"/><Relationship Id="rId9" Type="http://schemas.openxmlformats.org/officeDocument/2006/relationships/slideLayout" Target="../slideLayouts/slideLayout251.xml"/><Relationship Id="rId10" Type="http://schemas.openxmlformats.org/officeDocument/2006/relationships/slideLayout" Target="../slideLayouts/slideLayout252.xml"/></Relationships>
</file>

<file path=ppt/slideMasters/_rels/slideMaster2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64.xml"/><Relationship Id="rId12" Type="http://schemas.openxmlformats.org/officeDocument/2006/relationships/theme" Target="../theme/theme24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54.xml"/><Relationship Id="rId2" Type="http://schemas.openxmlformats.org/officeDocument/2006/relationships/slideLayout" Target="../slideLayouts/slideLayout255.xml"/><Relationship Id="rId3" Type="http://schemas.openxmlformats.org/officeDocument/2006/relationships/slideLayout" Target="../slideLayouts/slideLayout256.xml"/><Relationship Id="rId4" Type="http://schemas.openxmlformats.org/officeDocument/2006/relationships/slideLayout" Target="../slideLayouts/slideLayout257.xml"/><Relationship Id="rId5" Type="http://schemas.openxmlformats.org/officeDocument/2006/relationships/slideLayout" Target="../slideLayouts/slideLayout258.xml"/><Relationship Id="rId6" Type="http://schemas.openxmlformats.org/officeDocument/2006/relationships/slideLayout" Target="../slideLayouts/slideLayout259.xml"/><Relationship Id="rId7" Type="http://schemas.openxmlformats.org/officeDocument/2006/relationships/slideLayout" Target="../slideLayouts/slideLayout260.xml"/><Relationship Id="rId8" Type="http://schemas.openxmlformats.org/officeDocument/2006/relationships/slideLayout" Target="../slideLayouts/slideLayout261.xml"/><Relationship Id="rId9" Type="http://schemas.openxmlformats.org/officeDocument/2006/relationships/slideLayout" Target="../slideLayouts/slideLayout262.xml"/><Relationship Id="rId10" Type="http://schemas.openxmlformats.org/officeDocument/2006/relationships/slideLayout" Target="../slideLayouts/slideLayout263.xml"/></Relationships>
</file>

<file path=ppt/slideMasters/_rels/slideMaster2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75.xml"/><Relationship Id="rId12" Type="http://schemas.openxmlformats.org/officeDocument/2006/relationships/theme" Target="../theme/theme25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65.xml"/><Relationship Id="rId2" Type="http://schemas.openxmlformats.org/officeDocument/2006/relationships/slideLayout" Target="../slideLayouts/slideLayout266.xml"/><Relationship Id="rId3" Type="http://schemas.openxmlformats.org/officeDocument/2006/relationships/slideLayout" Target="../slideLayouts/slideLayout267.xml"/><Relationship Id="rId4" Type="http://schemas.openxmlformats.org/officeDocument/2006/relationships/slideLayout" Target="../slideLayouts/slideLayout268.xml"/><Relationship Id="rId5" Type="http://schemas.openxmlformats.org/officeDocument/2006/relationships/slideLayout" Target="../slideLayouts/slideLayout269.xml"/><Relationship Id="rId6" Type="http://schemas.openxmlformats.org/officeDocument/2006/relationships/slideLayout" Target="../slideLayouts/slideLayout270.xml"/><Relationship Id="rId7" Type="http://schemas.openxmlformats.org/officeDocument/2006/relationships/slideLayout" Target="../slideLayouts/slideLayout271.xml"/><Relationship Id="rId8" Type="http://schemas.openxmlformats.org/officeDocument/2006/relationships/slideLayout" Target="../slideLayouts/slideLayout272.xml"/><Relationship Id="rId9" Type="http://schemas.openxmlformats.org/officeDocument/2006/relationships/slideLayout" Target="../slideLayouts/slideLayout273.xml"/><Relationship Id="rId10" Type="http://schemas.openxmlformats.org/officeDocument/2006/relationships/slideLayout" Target="../slideLayouts/slideLayout274.xml"/></Relationships>
</file>

<file path=ppt/slideMasters/_rels/slideMaster2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6.xml"/><Relationship Id="rId12" Type="http://schemas.openxmlformats.org/officeDocument/2006/relationships/theme" Target="../theme/theme26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77.xml"/><Relationship Id="rId3" Type="http://schemas.openxmlformats.org/officeDocument/2006/relationships/slideLayout" Target="../slideLayouts/slideLayout278.xml"/><Relationship Id="rId4" Type="http://schemas.openxmlformats.org/officeDocument/2006/relationships/slideLayout" Target="../slideLayouts/slideLayout279.xml"/><Relationship Id="rId5" Type="http://schemas.openxmlformats.org/officeDocument/2006/relationships/slideLayout" Target="../slideLayouts/slideLayout280.xml"/><Relationship Id="rId6" Type="http://schemas.openxmlformats.org/officeDocument/2006/relationships/slideLayout" Target="../slideLayouts/slideLayout281.xml"/><Relationship Id="rId7" Type="http://schemas.openxmlformats.org/officeDocument/2006/relationships/slideLayout" Target="../slideLayouts/slideLayout282.xml"/><Relationship Id="rId8" Type="http://schemas.openxmlformats.org/officeDocument/2006/relationships/slideLayout" Target="../slideLayouts/slideLayout283.xml"/><Relationship Id="rId9" Type="http://schemas.openxmlformats.org/officeDocument/2006/relationships/slideLayout" Target="../slideLayouts/slideLayout284.xml"/><Relationship Id="rId10" Type="http://schemas.openxmlformats.org/officeDocument/2006/relationships/slideLayout" Target="../slideLayouts/slideLayout285.xml"/></Relationships>
</file>

<file path=ppt/slideMasters/_rels/slideMaster2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97.xml"/><Relationship Id="rId12" Type="http://schemas.openxmlformats.org/officeDocument/2006/relationships/theme" Target="../theme/theme27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87.xml"/><Relationship Id="rId2" Type="http://schemas.openxmlformats.org/officeDocument/2006/relationships/slideLayout" Target="../slideLayouts/slideLayout288.xml"/><Relationship Id="rId3" Type="http://schemas.openxmlformats.org/officeDocument/2006/relationships/slideLayout" Target="../slideLayouts/slideLayout289.xml"/><Relationship Id="rId4" Type="http://schemas.openxmlformats.org/officeDocument/2006/relationships/slideLayout" Target="../slideLayouts/slideLayout290.xml"/><Relationship Id="rId5" Type="http://schemas.openxmlformats.org/officeDocument/2006/relationships/slideLayout" Target="../slideLayouts/slideLayout291.xml"/><Relationship Id="rId6" Type="http://schemas.openxmlformats.org/officeDocument/2006/relationships/slideLayout" Target="../slideLayouts/slideLayout292.xml"/><Relationship Id="rId7" Type="http://schemas.openxmlformats.org/officeDocument/2006/relationships/slideLayout" Target="../slideLayouts/slideLayout293.xml"/><Relationship Id="rId8" Type="http://schemas.openxmlformats.org/officeDocument/2006/relationships/slideLayout" Target="../slideLayouts/slideLayout294.xml"/><Relationship Id="rId9" Type="http://schemas.openxmlformats.org/officeDocument/2006/relationships/slideLayout" Target="../slideLayouts/slideLayout295.xml"/><Relationship Id="rId10" Type="http://schemas.openxmlformats.org/officeDocument/2006/relationships/slideLayout" Target="../slideLayouts/slideLayout296.xml"/></Relationships>
</file>

<file path=ppt/slideMasters/_rels/slideMaster2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08.xml"/><Relationship Id="rId12" Type="http://schemas.openxmlformats.org/officeDocument/2006/relationships/theme" Target="../theme/theme28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98.xml"/><Relationship Id="rId2" Type="http://schemas.openxmlformats.org/officeDocument/2006/relationships/slideLayout" Target="../slideLayouts/slideLayout299.xml"/><Relationship Id="rId3" Type="http://schemas.openxmlformats.org/officeDocument/2006/relationships/slideLayout" Target="../slideLayouts/slideLayout300.xml"/><Relationship Id="rId4" Type="http://schemas.openxmlformats.org/officeDocument/2006/relationships/slideLayout" Target="../slideLayouts/slideLayout301.xml"/><Relationship Id="rId5" Type="http://schemas.openxmlformats.org/officeDocument/2006/relationships/slideLayout" Target="../slideLayouts/slideLayout302.xml"/><Relationship Id="rId6" Type="http://schemas.openxmlformats.org/officeDocument/2006/relationships/slideLayout" Target="../slideLayouts/slideLayout303.xml"/><Relationship Id="rId7" Type="http://schemas.openxmlformats.org/officeDocument/2006/relationships/slideLayout" Target="../slideLayouts/slideLayout304.xml"/><Relationship Id="rId8" Type="http://schemas.openxmlformats.org/officeDocument/2006/relationships/slideLayout" Target="../slideLayouts/slideLayout305.xml"/><Relationship Id="rId9" Type="http://schemas.openxmlformats.org/officeDocument/2006/relationships/slideLayout" Target="../slideLayouts/slideLayout306.xml"/><Relationship Id="rId10" Type="http://schemas.openxmlformats.org/officeDocument/2006/relationships/slideLayout" Target="../slideLayouts/slideLayout307.xml"/></Relationships>
</file>

<file path=ppt/slideMasters/_rels/slideMaster2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19.xml"/><Relationship Id="rId12" Type="http://schemas.openxmlformats.org/officeDocument/2006/relationships/theme" Target="../theme/theme29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09.xml"/><Relationship Id="rId2" Type="http://schemas.openxmlformats.org/officeDocument/2006/relationships/slideLayout" Target="../slideLayouts/slideLayout310.xml"/><Relationship Id="rId3" Type="http://schemas.openxmlformats.org/officeDocument/2006/relationships/slideLayout" Target="../slideLayouts/slideLayout311.xml"/><Relationship Id="rId4" Type="http://schemas.openxmlformats.org/officeDocument/2006/relationships/slideLayout" Target="../slideLayouts/slideLayout312.xml"/><Relationship Id="rId5" Type="http://schemas.openxmlformats.org/officeDocument/2006/relationships/slideLayout" Target="../slideLayouts/slideLayout313.xml"/><Relationship Id="rId6" Type="http://schemas.openxmlformats.org/officeDocument/2006/relationships/slideLayout" Target="../slideLayouts/slideLayout314.xml"/><Relationship Id="rId7" Type="http://schemas.openxmlformats.org/officeDocument/2006/relationships/slideLayout" Target="../slideLayouts/slideLayout315.xml"/><Relationship Id="rId8" Type="http://schemas.openxmlformats.org/officeDocument/2006/relationships/slideLayout" Target="../slideLayouts/slideLayout316.xml"/><Relationship Id="rId9" Type="http://schemas.openxmlformats.org/officeDocument/2006/relationships/slideLayout" Target="../slideLayouts/slideLayout317.xml"/><Relationship Id="rId10" Type="http://schemas.openxmlformats.org/officeDocument/2006/relationships/slideLayout" Target="../slideLayouts/slideLayout318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3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0.xml"/><Relationship Id="rId12" Type="http://schemas.openxmlformats.org/officeDocument/2006/relationships/theme" Target="../theme/theme30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20.xml"/><Relationship Id="rId2" Type="http://schemas.openxmlformats.org/officeDocument/2006/relationships/slideLayout" Target="../slideLayouts/slideLayout321.xml"/><Relationship Id="rId3" Type="http://schemas.openxmlformats.org/officeDocument/2006/relationships/slideLayout" Target="../slideLayouts/slideLayout322.xml"/><Relationship Id="rId4" Type="http://schemas.openxmlformats.org/officeDocument/2006/relationships/slideLayout" Target="../slideLayouts/slideLayout323.xml"/><Relationship Id="rId5" Type="http://schemas.openxmlformats.org/officeDocument/2006/relationships/slideLayout" Target="../slideLayouts/slideLayout324.xml"/><Relationship Id="rId6" Type="http://schemas.openxmlformats.org/officeDocument/2006/relationships/slideLayout" Target="../slideLayouts/slideLayout325.xml"/><Relationship Id="rId7" Type="http://schemas.openxmlformats.org/officeDocument/2006/relationships/slideLayout" Target="../slideLayouts/slideLayout326.xml"/><Relationship Id="rId8" Type="http://schemas.openxmlformats.org/officeDocument/2006/relationships/slideLayout" Target="../slideLayouts/slideLayout327.xml"/><Relationship Id="rId9" Type="http://schemas.openxmlformats.org/officeDocument/2006/relationships/slideLayout" Target="../slideLayouts/slideLayout328.xml"/><Relationship Id="rId10" Type="http://schemas.openxmlformats.org/officeDocument/2006/relationships/slideLayout" Target="../slideLayouts/slideLayout329.xml"/></Relationships>
</file>

<file path=ppt/slideMasters/_rels/slideMaster3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1.xml"/><Relationship Id="rId12" Type="http://schemas.openxmlformats.org/officeDocument/2006/relationships/theme" Target="../theme/theme3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31.xml"/><Relationship Id="rId2" Type="http://schemas.openxmlformats.org/officeDocument/2006/relationships/slideLayout" Target="../slideLayouts/slideLayout332.xml"/><Relationship Id="rId3" Type="http://schemas.openxmlformats.org/officeDocument/2006/relationships/slideLayout" Target="../slideLayouts/slideLayout333.xml"/><Relationship Id="rId4" Type="http://schemas.openxmlformats.org/officeDocument/2006/relationships/slideLayout" Target="../slideLayouts/slideLayout334.xml"/><Relationship Id="rId5" Type="http://schemas.openxmlformats.org/officeDocument/2006/relationships/slideLayout" Target="../slideLayouts/slideLayout335.xml"/><Relationship Id="rId6" Type="http://schemas.openxmlformats.org/officeDocument/2006/relationships/slideLayout" Target="../slideLayouts/slideLayout336.xml"/><Relationship Id="rId7" Type="http://schemas.openxmlformats.org/officeDocument/2006/relationships/slideLayout" Target="../slideLayouts/slideLayout337.xml"/><Relationship Id="rId8" Type="http://schemas.openxmlformats.org/officeDocument/2006/relationships/slideLayout" Target="../slideLayouts/slideLayout338.xml"/><Relationship Id="rId9" Type="http://schemas.openxmlformats.org/officeDocument/2006/relationships/slideLayout" Target="../slideLayouts/slideLayout339.xml"/><Relationship Id="rId10" Type="http://schemas.openxmlformats.org/officeDocument/2006/relationships/slideLayout" Target="../slideLayouts/slideLayout340.xml"/></Relationships>
</file>

<file path=ppt/slideMasters/_rels/slideMaster3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2.xml"/><Relationship Id="rId12" Type="http://schemas.openxmlformats.org/officeDocument/2006/relationships/theme" Target="../theme/theme32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42.xml"/><Relationship Id="rId2" Type="http://schemas.openxmlformats.org/officeDocument/2006/relationships/slideLayout" Target="../slideLayouts/slideLayout343.xml"/><Relationship Id="rId3" Type="http://schemas.openxmlformats.org/officeDocument/2006/relationships/slideLayout" Target="../slideLayouts/slideLayout344.xml"/><Relationship Id="rId4" Type="http://schemas.openxmlformats.org/officeDocument/2006/relationships/slideLayout" Target="../slideLayouts/slideLayout345.xml"/><Relationship Id="rId5" Type="http://schemas.openxmlformats.org/officeDocument/2006/relationships/slideLayout" Target="../slideLayouts/slideLayout346.xml"/><Relationship Id="rId6" Type="http://schemas.openxmlformats.org/officeDocument/2006/relationships/slideLayout" Target="../slideLayouts/slideLayout347.xml"/><Relationship Id="rId7" Type="http://schemas.openxmlformats.org/officeDocument/2006/relationships/slideLayout" Target="../slideLayouts/slideLayout348.xml"/><Relationship Id="rId8" Type="http://schemas.openxmlformats.org/officeDocument/2006/relationships/slideLayout" Target="../slideLayouts/slideLayout349.xml"/><Relationship Id="rId9" Type="http://schemas.openxmlformats.org/officeDocument/2006/relationships/slideLayout" Target="../slideLayouts/slideLayout350.xml"/><Relationship Id="rId10" Type="http://schemas.openxmlformats.org/officeDocument/2006/relationships/slideLayout" Target="../slideLayouts/slideLayout351.xml"/></Relationships>
</file>

<file path=ppt/slideMasters/_rels/slideMaster3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63.xml"/><Relationship Id="rId12" Type="http://schemas.openxmlformats.org/officeDocument/2006/relationships/theme" Target="../theme/theme33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53.xml"/><Relationship Id="rId2" Type="http://schemas.openxmlformats.org/officeDocument/2006/relationships/slideLayout" Target="../slideLayouts/slideLayout354.xml"/><Relationship Id="rId3" Type="http://schemas.openxmlformats.org/officeDocument/2006/relationships/slideLayout" Target="../slideLayouts/slideLayout355.xml"/><Relationship Id="rId4" Type="http://schemas.openxmlformats.org/officeDocument/2006/relationships/slideLayout" Target="../slideLayouts/slideLayout356.xml"/><Relationship Id="rId5" Type="http://schemas.openxmlformats.org/officeDocument/2006/relationships/slideLayout" Target="../slideLayouts/slideLayout357.xml"/><Relationship Id="rId6" Type="http://schemas.openxmlformats.org/officeDocument/2006/relationships/slideLayout" Target="../slideLayouts/slideLayout358.xml"/><Relationship Id="rId7" Type="http://schemas.openxmlformats.org/officeDocument/2006/relationships/slideLayout" Target="../slideLayouts/slideLayout359.xml"/><Relationship Id="rId8" Type="http://schemas.openxmlformats.org/officeDocument/2006/relationships/slideLayout" Target="../slideLayouts/slideLayout360.xml"/><Relationship Id="rId9" Type="http://schemas.openxmlformats.org/officeDocument/2006/relationships/slideLayout" Target="../slideLayouts/slideLayout361.xml"/><Relationship Id="rId10" Type="http://schemas.openxmlformats.org/officeDocument/2006/relationships/slideLayout" Target="../slideLayouts/slideLayout362.xml"/></Relationships>
</file>

<file path=ppt/slideMasters/_rels/slideMaster3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74.xml"/><Relationship Id="rId12" Type="http://schemas.openxmlformats.org/officeDocument/2006/relationships/theme" Target="../theme/theme34.xml"/><Relationship Id="rId1" Type="http://schemas.openxmlformats.org/officeDocument/2006/relationships/slideLayout" Target="../slideLayouts/slideLayout364.xml"/><Relationship Id="rId2" Type="http://schemas.openxmlformats.org/officeDocument/2006/relationships/slideLayout" Target="../slideLayouts/slideLayout365.xml"/><Relationship Id="rId3" Type="http://schemas.openxmlformats.org/officeDocument/2006/relationships/slideLayout" Target="../slideLayouts/slideLayout366.xml"/><Relationship Id="rId4" Type="http://schemas.openxmlformats.org/officeDocument/2006/relationships/slideLayout" Target="../slideLayouts/slideLayout367.xml"/><Relationship Id="rId5" Type="http://schemas.openxmlformats.org/officeDocument/2006/relationships/slideLayout" Target="../slideLayouts/slideLayout368.xml"/><Relationship Id="rId6" Type="http://schemas.openxmlformats.org/officeDocument/2006/relationships/slideLayout" Target="../slideLayouts/slideLayout369.xml"/><Relationship Id="rId7" Type="http://schemas.openxmlformats.org/officeDocument/2006/relationships/slideLayout" Target="../slideLayouts/slideLayout370.xml"/><Relationship Id="rId8" Type="http://schemas.openxmlformats.org/officeDocument/2006/relationships/slideLayout" Target="../slideLayouts/slideLayout371.xml"/><Relationship Id="rId9" Type="http://schemas.openxmlformats.org/officeDocument/2006/relationships/slideLayout" Target="../slideLayouts/slideLayout372.xml"/><Relationship Id="rId10" Type="http://schemas.openxmlformats.org/officeDocument/2006/relationships/slideLayout" Target="../slideLayouts/slideLayout373.xml"/></Relationships>
</file>

<file path=ppt/slideMasters/_rels/slideMaster3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85.xml"/><Relationship Id="rId12" Type="http://schemas.openxmlformats.org/officeDocument/2006/relationships/theme" Target="../theme/theme35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75.xml"/><Relationship Id="rId2" Type="http://schemas.openxmlformats.org/officeDocument/2006/relationships/slideLayout" Target="../slideLayouts/slideLayout376.xml"/><Relationship Id="rId3" Type="http://schemas.openxmlformats.org/officeDocument/2006/relationships/slideLayout" Target="../slideLayouts/slideLayout377.xml"/><Relationship Id="rId4" Type="http://schemas.openxmlformats.org/officeDocument/2006/relationships/slideLayout" Target="../slideLayouts/slideLayout378.xml"/><Relationship Id="rId5" Type="http://schemas.openxmlformats.org/officeDocument/2006/relationships/slideLayout" Target="../slideLayouts/slideLayout379.xml"/><Relationship Id="rId6" Type="http://schemas.openxmlformats.org/officeDocument/2006/relationships/slideLayout" Target="../slideLayouts/slideLayout380.xml"/><Relationship Id="rId7" Type="http://schemas.openxmlformats.org/officeDocument/2006/relationships/slideLayout" Target="../slideLayouts/slideLayout381.xml"/><Relationship Id="rId8" Type="http://schemas.openxmlformats.org/officeDocument/2006/relationships/slideLayout" Target="../slideLayouts/slideLayout382.xml"/><Relationship Id="rId9" Type="http://schemas.openxmlformats.org/officeDocument/2006/relationships/slideLayout" Target="../slideLayouts/slideLayout383.xml"/><Relationship Id="rId10" Type="http://schemas.openxmlformats.org/officeDocument/2006/relationships/slideLayout" Target="../slideLayouts/slideLayout384.xml"/></Relationships>
</file>

<file path=ppt/slideMasters/_rels/slideMaster3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96.xml"/><Relationship Id="rId12" Type="http://schemas.openxmlformats.org/officeDocument/2006/relationships/theme" Target="../theme/theme36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86.xml"/><Relationship Id="rId2" Type="http://schemas.openxmlformats.org/officeDocument/2006/relationships/slideLayout" Target="../slideLayouts/slideLayout387.xml"/><Relationship Id="rId3" Type="http://schemas.openxmlformats.org/officeDocument/2006/relationships/slideLayout" Target="../slideLayouts/slideLayout388.xml"/><Relationship Id="rId4" Type="http://schemas.openxmlformats.org/officeDocument/2006/relationships/slideLayout" Target="../slideLayouts/slideLayout389.xml"/><Relationship Id="rId5" Type="http://schemas.openxmlformats.org/officeDocument/2006/relationships/slideLayout" Target="../slideLayouts/slideLayout390.xml"/><Relationship Id="rId6" Type="http://schemas.openxmlformats.org/officeDocument/2006/relationships/slideLayout" Target="../slideLayouts/slideLayout391.xml"/><Relationship Id="rId7" Type="http://schemas.openxmlformats.org/officeDocument/2006/relationships/slideLayout" Target="../slideLayouts/slideLayout392.xml"/><Relationship Id="rId8" Type="http://schemas.openxmlformats.org/officeDocument/2006/relationships/slideLayout" Target="../slideLayouts/slideLayout393.xml"/><Relationship Id="rId9" Type="http://schemas.openxmlformats.org/officeDocument/2006/relationships/slideLayout" Target="../slideLayouts/slideLayout394.xml"/><Relationship Id="rId10" Type="http://schemas.openxmlformats.org/officeDocument/2006/relationships/slideLayout" Target="../slideLayouts/slideLayout395.xml"/></Relationships>
</file>

<file path=ppt/slideMasters/_rels/slideMaster3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07.xml"/><Relationship Id="rId12" Type="http://schemas.openxmlformats.org/officeDocument/2006/relationships/theme" Target="../theme/theme37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97.xml"/><Relationship Id="rId2" Type="http://schemas.openxmlformats.org/officeDocument/2006/relationships/slideLayout" Target="../slideLayouts/slideLayout398.xml"/><Relationship Id="rId3" Type="http://schemas.openxmlformats.org/officeDocument/2006/relationships/slideLayout" Target="../slideLayouts/slideLayout399.xml"/><Relationship Id="rId4" Type="http://schemas.openxmlformats.org/officeDocument/2006/relationships/slideLayout" Target="../slideLayouts/slideLayout400.xml"/><Relationship Id="rId5" Type="http://schemas.openxmlformats.org/officeDocument/2006/relationships/slideLayout" Target="../slideLayouts/slideLayout401.xml"/><Relationship Id="rId6" Type="http://schemas.openxmlformats.org/officeDocument/2006/relationships/slideLayout" Target="../slideLayouts/slideLayout402.xml"/><Relationship Id="rId7" Type="http://schemas.openxmlformats.org/officeDocument/2006/relationships/slideLayout" Target="../slideLayouts/slideLayout403.xml"/><Relationship Id="rId8" Type="http://schemas.openxmlformats.org/officeDocument/2006/relationships/slideLayout" Target="../slideLayouts/slideLayout404.xml"/><Relationship Id="rId9" Type="http://schemas.openxmlformats.org/officeDocument/2006/relationships/slideLayout" Target="../slideLayouts/slideLayout405.xml"/><Relationship Id="rId10" Type="http://schemas.openxmlformats.org/officeDocument/2006/relationships/slideLayout" Target="../slideLayouts/slideLayout406.xml"/></Relationships>
</file>

<file path=ppt/slideMasters/_rels/slideMaster3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18.xml"/><Relationship Id="rId12" Type="http://schemas.openxmlformats.org/officeDocument/2006/relationships/theme" Target="../theme/theme38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08.xml"/><Relationship Id="rId2" Type="http://schemas.openxmlformats.org/officeDocument/2006/relationships/slideLayout" Target="../slideLayouts/slideLayout409.xml"/><Relationship Id="rId3" Type="http://schemas.openxmlformats.org/officeDocument/2006/relationships/slideLayout" Target="../slideLayouts/slideLayout410.xml"/><Relationship Id="rId4" Type="http://schemas.openxmlformats.org/officeDocument/2006/relationships/slideLayout" Target="../slideLayouts/slideLayout411.xml"/><Relationship Id="rId5" Type="http://schemas.openxmlformats.org/officeDocument/2006/relationships/slideLayout" Target="../slideLayouts/slideLayout412.xml"/><Relationship Id="rId6" Type="http://schemas.openxmlformats.org/officeDocument/2006/relationships/slideLayout" Target="../slideLayouts/slideLayout413.xml"/><Relationship Id="rId7" Type="http://schemas.openxmlformats.org/officeDocument/2006/relationships/slideLayout" Target="../slideLayouts/slideLayout414.xml"/><Relationship Id="rId8" Type="http://schemas.openxmlformats.org/officeDocument/2006/relationships/slideLayout" Target="../slideLayouts/slideLayout415.xml"/><Relationship Id="rId9" Type="http://schemas.openxmlformats.org/officeDocument/2006/relationships/slideLayout" Target="../slideLayouts/slideLayout416.xml"/><Relationship Id="rId10" Type="http://schemas.openxmlformats.org/officeDocument/2006/relationships/slideLayout" Target="../slideLayouts/slideLayout417.xml"/></Relationships>
</file>

<file path=ppt/slideMasters/_rels/slideMaster3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29.xml"/><Relationship Id="rId12" Type="http://schemas.openxmlformats.org/officeDocument/2006/relationships/theme" Target="../theme/theme39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19.xml"/><Relationship Id="rId2" Type="http://schemas.openxmlformats.org/officeDocument/2006/relationships/slideLayout" Target="../slideLayouts/slideLayout420.xml"/><Relationship Id="rId3" Type="http://schemas.openxmlformats.org/officeDocument/2006/relationships/slideLayout" Target="../slideLayouts/slideLayout421.xml"/><Relationship Id="rId4" Type="http://schemas.openxmlformats.org/officeDocument/2006/relationships/slideLayout" Target="../slideLayouts/slideLayout422.xml"/><Relationship Id="rId5" Type="http://schemas.openxmlformats.org/officeDocument/2006/relationships/slideLayout" Target="../slideLayouts/slideLayout423.xml"/><Relationship Id="rId6" Type="http://schemas.openxmlformats.org/officeDocument/2006/relationships/slideLayout" Target="../slideLayouts/slideLayout424.xml"/><Relationship Id="rId7" Type="http://schemas.openxmlformats.org/officeDocument/2006/relationships/slideLayout" Target="../slideLayouts/slideLayout425.xml"/><Relationship Id="rId8" Type="http://schemas.openxmlformats.org/officeDocument/2006/relationships/slideLayout" Target="../slideLayouts/slideLayout426.xml"/><Relationship Id="rId9" Type="http://schemas.openxmlformats.org/officeDocument/2006/relationships/slideLayout" Target="../slideLayouts/slideLayout427.xml"/><Relationship Id="rId10" Type="http://schemas.openxmlformats.org/officeDocument/2006/relationships/slideLayout" Target="../slideLayouts/slideLayout428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4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0.xml"/><Relationship Id="rId12" Type="http://schemas.openxmlformats.org/officeDocument/2006/relationships/theme" Target="../theme/theme40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30.xml"/><Relationship Id="rId2" Type="http://schemas.openxmlformats.org/officeDocument/2006/relationships/slideLayout" Target="../slideLayouts/slideLayout431.xml"/><Relationship Id="rId3" Type="http://schemas.openxmlformats.org/officeDocument/2006/relationships/slideLayout" Target="../slideLayouts/slideLayout432.xml"/><Relationship Id="rId4" Type="http://schemas.openxmlformats.org/officeDocument/2006/relationships/slideLayout" Target="../slideLayouts/slideLayout433.xml"/><Relationship Id="rId5" Type="http://schemas.openxmlformats.org/officeDocument/2006/relationships/slideLayout" Target="../slideLayouts/slideLayout434.xml"/><Relationship Id="rId6" Type="http://schemas.openxmlformats.org/officeDocument/2006/relationships/slideLayout" Target="../slideLayouts/slideLayout435.xml"/><Relationship Id="rId7" Type="http://schemas.openxmlformats.org/officeDocument/2006/relationships/slideLayout" Target="../slideLayouts/slideLayout436.xml"/><Relationship Id="rId8" Type="http://schemas.openxmlformats.org/officeDocument/2006/relationships/slideLayout" Target="../slideLayouts/slideLayout437.xml"/><Relationship Id="rId9" Type="http://schemas.openxmlformats.org/officeDocument/2006/relationships/slideLayout" Target="../slideLayouts/slideLayout438.xml"/><Relationship Id="rId10" Type="http://schemas.openxmlformats.org/officeDocument/2006/relationships/slideLayout" Target="../slideLayouts/slideLayout439.xml"/></Relationships>
</file>

<file path=ppt/slideMasters/_rels/slideMaster4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51.xml"/><Relationship Id="rId12" Type="http://schemas.openxmlformats.org/officeDocument/2006/relationships/theme" Target="../theme/theme4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41.xml"/><Relationship Id="rId2" Type="http://schemas.openxmlformats.org/officeDocument/2006/relationships/slideLayout" Target="../slideLayouts/slideLayout442.xml"/><Relationship Id="rId3" Type="http://schemas.openxmlformats.org/officeDocument/2006/relationships/slideLayout" Target="../slideLayouts/slideLayout443.xml"/><Relationship Id="rId4" Type="http://schemas.openxmlformats.org/officeDocument/2006/relationships/slideLayout" Target="../slideLayouts/slideLayout444.xml"/><Relationship Id="rId5" Type="http://schemas.openxmlformats.org/officeDocument/2006/relationships/slideLayout" Target="../slideLayouts/slideLayout445.xml"/><Relationship Id="rId6" Type="http://schemas.openxmlformats.org/officeDocument/2006/relationships/slideLayout" Target="../slideLayouts/slideLayout446.xml"/><Relationship Id="rId7" Type="http://schemas.openxmlformats.org/officeDocument/2006/relationships/slideLayout" Target="../slideLayouts/slideLayout447.xml"/><Relationship Id="rId8" Type="http://schemas.openxmlformats.org/officeDocument/2006/relationships/slideLayout" Target="../slideLayouts/slideLayout448.xml"/><Relationship Id="rId9" Type="http://schemas.openxmlformats.org/officeDocument/2006/relationships/slideLayout" Target="../slideLayouts/slideLayout449.xml"/><Relationship Id="rId10" Type="http://schemas.openxmlformats.org/officeDocument/2006/relationships/slideLayout" Target="../slideLayouts/slideLayout450.xml"/></Relationships>
</file>

<file path=ppt/slideMasters/_rels/slideMaster4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62.xml"/><Relationship Id="rId12" Type="http://schemas.openxmlformats.org/officeDocument/2006/relationships/theme" Target="../theme/theme42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52.xml"/><Relationship Id="rId2" Type="http://schemas.openxmlformats.org/officeDocument/2006/relationships/slideLayout" Target="../slideLayouts/slideLayout453.xml"/><Relationship Id="rId3" Type="http://schemas.openxmlformats.org/officeDocument/2006/relationships/slideLayout" Target="../slideLayouts/slideLayout454.xml"/><Relationship Id="rId4" Type="http://schemas.openxmlformats.org/officeDocument/2006/relationships/slideLayout" Target="../slideLayouts/slideLayout455.xml"/><Relationship Id="rId5" Type="http://schemas.openxmlformats.org/officeDocument/2006/relationships/slideLayout" Target="../slideLayouts/slideLayout456.xml"/><Relationship Id="rId6" Type="http://schemas.openxmlformats.org/officeDocument/2006/relationships/slideLayout" Target="../slideLayouts/slideLayout457.xml"/><Relationship Id="rId7" Type="http://schemas.openxmlformats.org/officeDocument/2006/relationships/slideLayout" Target="../slideLayouts/slideLayout458.xml"/><Relationship Id="rId8" Type="http://schemas.openxmlformats.org/officeDocument/2006/relationships/slideLayout" Target="../slideLayouts/slideLayout459.xml"/><Relationship Id="rId9" Type="http://schemas.openxmlformats.org/officeDocument/2006/relationships/slideLayout" Target="../slideLayouts/slideLayout460.xml"/><Relationship Id="rId10" Type="http://schemas.openxmlformats.org/officeDocument/2006/relationships/slideLayout" Target="../slideLayouts/slideLayout461.xml"/></Relationships>
</file>

<file path=ppt/slideMasters/_rels/slideMaster4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3.xml"/><Relationship Id="rId12" Type="http://schemas.openxmlformats.org/officeDocument/2006/relationships/theme" Target="../theme/theme43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63.xml"/><Relationship Id="rId2" Type="http://schemas.openxmlformats.org/officeDocument/2006/relationships/slideLayout" Target="../slideLayouts/slideLayout464.xml"/><Relationship Id="rId3" Type="http://schemas.openxmlformats.org/officeDocument/2006/relationships/slideLayout" Target="../slideLayouts/slideLayout465.xml"/><Relationship Id="rId4" Type="http://schemas.openxmlformats.org/officeDocument/2006/relationships/slideLayout" Target="../slideLayouts/slideLayout466.xml"/><Relationship Id="rId5" Type="http://schemas.openxmlformats.org/officeDocument/2006/relationships/slideLayout" Target="../slideLayouts/slideLayout467.xml"/><Relationship Id="rId6" Type="http://schemas.openxmlformats.org/officeDocument/2006/relationships/slideLayout" Target="../slideLayouts/slideLayout468.xml"/><Relationship Id="rId7" Type="http://schemas.openxmlformats.org/officeDocument/2006/relationships/slideLayout" Target="../slideLayouts/slideLayout469.xml"/><Relationship Id="rId8" Type="http://schemas.openxmlformats.org/officeDocument/2006/relationships/slideLayout" Target="../slideLayouts/slideLayout470.xml"/><Relationship Id="rId9" Type="http://schemas.openxmlformats.org/officeDocument/2006/relationships/slideLayout" Target="../slideLayouts/slideLayout471.xml"/><Relationship Id="rId10" Type="http://schemas.openxmlformats.org/officeDocument/2006/relationships/slideLayout" Target="../slideLayouts/slideLayout472.xml"/></Relationships>
</file>

<file path=ppt/slideMasters/_rels/slideMaster4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84.xml"/><Relationship Id="rId12" Type="http://schemas.openxmlformats.org/officeDocument/2006/relationships/theme" Target="../theme/theme44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74.xml"/><Relationship Id="rId2" Type="http://schemas.openxmlformats.org/officeDocument/2006/relationships/slideLayout" Target="../slideLayouts/slideLayout475.xml"/><Relationship Id="rId3" Type="http://schemas.openxmlformats.org/officeDocument/2006/relationships/slideLayout" Target="../slideLayouts/slideLayout476.xml"/><Relationship Id="rId4" Type="http://schemas.openxmlformats.org/officeDocument/2006/relationships/slideLayout" Target="../slideLayouts/slideLayout477.xml"/><Relationship Id="rId5" Type="http://schemas.openxmlformats.org/officeDocument/2006/relationships/slideLayout" Target="../slideLayouts/slideLayout478.xml"/><Relationship Id="rId6" Type="http://schemas.openxmlformats.org/officeDocument/2006/relationships/slideLayout" Target="../slideLayouts/slideLayout479.xml"/><Relationship Id="rId7" Type="http://schemas.openxmlformats.org/officeDocument/2006/relationships/slideLayout" Target="../slideLayouts/slideLayout480.xml"/><Relationship Id="rId8" Type="http://schemas.openxmlformats.org/officeDocument/2006/relationships/slideLayout" Target="../slideLayouts/slideLayout481.xml"/><Relationship Id="rId9" Type="http://schemas.openxmlformats.org/officeDocument/2006/relationships/slideLayout" Target="../slideLayouts/slideLayout482.xml"/><Relationship Id="rId10" Type="http://schemas.openxmlformats.org/officeDocument/2006/relationships/slideLayout" Target="../slideLayouts/slideLayout483.xml"/></Relationships>
</file>

<file path=ppt/slideMasters/_rels/slideMaster4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95.xml"/><Relationship Id="rId12" Type="http://schemas.openxmlformats.org/officeDocument/2006/relationships/theme" Target="../theme/theme45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85.xml"/><Relationship Id="rId2" Type="http://schemas.openxmlformats.org/officeDocument/2006/relationships/slideLayout" Target="../slideLayouts/slideLayout486.xml"/><Relationship Id="rId3" Type="http://schemas.openxmlformats.org/officeDocument/2006/relationships/slideLayout" Target="../slideLayouts/slideLayout487.xml"/><Relationship Id="rId4" Type="http://schemas.openxmlformats.org/officeDocument/2006/relationships/slideLayout" Target="../slideLayouts/slideLayout488.xml"/><Relationship Id="rId5" Type="http://schemas.openxmlformats.org/officeDocument/2006/relationships/slideLayout" Target="../slideLayouts/slideLayout489.xml"/><Relationship Id="rId6" Type="http://schemas.openxmlformats.org/officeDocument/2006/relationships/slideLayout" Target="../slideLayouts/slideLayout490.xml"/><Relationship Id="rId7" Type="http://schemas.openxmlformats.org/officeDocument/2006/relationships/slideLayout" Target="../slideLayouts/slideLayout491.xml"/><Relationship Id="rId8" Type="http://schemas.openxmlformats.org/officeDocument/2006/relationships/slideLayout" Target="../slideLayouts/slideLayout492.xml"/><Relationship Id="rId9" Type="http://schemas.openxmlformats.org/officeDocument/2006/relationships/slideLayout" Target="../slideLayouts/slideLayout493.xml"/><Relationship Id="rId10" Type="http://schemas.openxmlformats.org/officeDocument/2006/relationships/slideLayout" Target="../slideLayouts/slideLayout494.xml"/></Relationships>
</file>

<file path=ppt/slideMasters/_rels/slideMaster4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06.xml"/><Relationship Id="rId12" Type="http://schemas.openxmlformats.org/officeDocument/2006/relationships/theme" Target="../theme/theme46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96.xml"/><Relationship Id="rId2" Type="http://schemas.openxmlformats.org/officeDocument/2006/relationships/slideLayout" Target="../slideLayouts/slideLayout497.xml"/><Relationship Id="rId3" Type="http://schemas.openxmlformats.org/officeDocument/2006/relationships/slideLayout" Target="../slideLayouts/slideLayout498.xml"/><Relationship Id="rId4" Type="http://schemas.openxmlformats.org/officeDocument/2006/relationships/slideLayout" Target="../slideLayouts/slideLayout499.xml"/><Relationship Id="rId5" Type="http://schemas.openxmlformats.org/officeDocument/2006/relationships/slideLayout" Target="../slideLayouts/slideLayout500.xml"/><Relationship Id="rId6" Type="http://schemas.openxmlformats.org/officeDocument/2006/relationships/slideLayout" Target="../slideLayouts/slideLayout501.xml"/><Relationship Id="rId7" Type="http://schemas.openxmlformats.org/officeDocument/2006/relationships/slideLayout" Target="../slideLayouts/slideLayout502.xml"/><Relationship Id="rId8" Type="http://schemas.openxmlformats.org/officeDocument/2006/relationships/slideLayout" Target="../slideLayouts/slideLayout503.xml"/><Relationship Id="rId9" Type="http://schemas.openxmlformats.org/officeDocument/2006/relationships/slideLayout" Target="../slideLayouts/slideLayout504.xml"/><Relationship Id="rId10" Type="http://schemas.openxmlformats.org/officeDocument/2006/relationships/slideLayout" Target="../slideLayouts/slideLayout505.xml"/></Relationships>
</file>

<file path=ppt/slideMasters/_rels/slideMaster4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17.xml"/><Relationship Id="rId12" Type="http://schemas.openxmlformats.org/officeDocument/2006/relationships/theme" Target="../theme/theme47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507.xml"/><Relationship Id="rId2" Type="http://schemas.openxmlformats.org/officeDocument/2006/relationships/slideLayout" Target="../slideLayouts/slideLayout508.xml"/><Relationship Id="rId3" Type="http://schemas.openxmlformats.org/officeDocument/2006/relationships/slideLayout" Target="../slideLayouts/slideLayout509.xml"/><Relationship Id="rId4" Type="http://schemas.openxmlformats.org/officeDocument/2006/relationships/slideLayout" Target="../slideLayouts/slideLayout510.xml"/><Relationship Id="rId5" Type="http://schemas.openxmlformats.org/officeDocument/2006/relationships/slideLayout" Target="../slideLayouts/slideLayout511.xml"/><Relationship Id="rId6" Type="http://schemas.openxmlformats.org/officeDocument/2006/relationships/slideLayout" Target="../slideLayouts/slideLayout512.xml"/><Relationship Id="rId7" Type="http://schemas.openxmlformats.org/officeDocument/2006/relationships/slideLayout" Target="../slideLayouts/slideLayout513.xml"/><Relationship Id="rId8" Type="http://schemas.openxmlformats.org/officeDocument/2006/relationships/slideLayout" Target="../slideLayouts/slideLayout514.xml"/><Relationship Id="rId9" Type="http://schemas.openxmlformats.org/officeDocument/2006/relationships/slideLayout" Target="../slideLayouts/slideLayout515.xml"/><Relationship Id="rId10" Type="http://schemas.openxmlformats.org/officeDocument/2006/relationships/slideLayout" Target="../slideLayouts/slideLayout516.xml"/></Relationships>
</file>

<file path=ppt/slideMasters/_rels/slideMaster4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28.xml"/><Relationship Id="rId12" Type="http://schemas.openxmlformats.org/officeDocument/2006/relationships/theme" Target="../theme/theme48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518.xml"/><Relationship Id="rId2" Type="http://schemas.openxmlformats.org/officeDocument/2006/relationships/slideLayout" Target="../slideLayouts/slideLayout519.xml"/><Relationship Id="rId3" Type="http://schemas.openxmlformats.org/officeDocument/2006/relationships/slideLayout" Target="../slideLayouts/slideLayout520.xml"/><Relationship Id="rId4" Type="http://schemas.openxmlformats.org/officeDocument/2006/relationships/slideLayout" Target="../slideLayouts/slideLayout521.xml"/><Relationship Id="rId5" Type="http://schemas.openxmlformats.org/officeDocument/2006/relationships/slideLayout" Target="../slideLayouts/slideLayout522.xml"/><Relationship Id="rId6" Type="http://schemas.openxmlformats.org/officeDocument/2006/relationships/slideLayout" Target="../slideLayouts/slideLayout523.xml"/><Relationship Id="rId7" Type="http://schemas.openxmlformats.org/officeDocument/2006/relationships/slideLayout" Target="../slideLayouts/slideLayout524.xml"/><Relationship Id="rId8" Type="http://schemas.openxmlformats.org/officeDocument/2006/relationships/slideLayout" Target="../slideLayouts/slideLayout525.xml"/><Relationship Id="rId9" Type="http://schemas.openxmlformats.org/officeDocument/2006/relationships/slideLayout" Target="../slideLayouts/slideLayout526.xml"/><Relationship Id="rId10" Type="http://schemas.openxmlformats.org/officeDocument/2006/relationships/slideLayout" Target="../slideLayouts/slideLayout527.xml"/></Relationships>
</file>

<file path=ppt/slideMasters/_rels/slideMaster4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39.xml"/><Relationship Id="rId12" Type="http://schemas.openxmlformats.org/officeDocument/2006/relationships/theme" Target="../theme/theme49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529.xml"/><Relationship Id="rId2" Type="http://schemas.openxmlformats.org/officeDocument/2006/relationships/slideLayout" Target="../slideLayouts/slideLayout530.xml"/><Relationship Id="rId3" Type="http://schemas.openxmlformats.org/officeDocument/2006/relationships/slideLayout" Target="../slideLayouts/slideLayout531.xml"/><Relationship Id="rId4" Type="http://schemas.openxmlformats.org/officeDocument/2006/relationships/slideLayout" Target="../slideLayouts/slideLayout532.xml"/><Relationship Id="rId5" Type="http://schemas.openxmlformats.org/officeDocument/2006/relationships/slideLayout" Target="../slideLayouts/slideLayout533.xml"/><Relationship Id="rId6" Type="http://schemas.openxmlformats.org/officeDocument/2006/relationships/slideLayout" Target="../slideLayouts/slideLayout534.xml"/><Relationship Id="rId7" Type="http://schemas.openxmlformats.org/officeDocument/2006/relationships/slideLayout" Target="../slideLayouts/slideLayout535.xml"/><Relationship Id="rId8" Type="http://schemas.openxmlformats.org/officeDocument/2006/relationships/slideLayout" Target="../slideLayouts/slideLayout536.xml"/><Relationship Id="rId9" Type="http://schemas.openxmlformats.org/officeDocument/2006/relationships/slideLayout" Target="../slideLayouts/slideLayout537.xml"/><Relationship Id="rId10" Type="http://schemas.openxmlformats.org/officeDocument/2006/relationships/slideLayout" Target="../slideLayouts/slideLayout538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50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0.xml"/><Relationship Id="rId12" Type="http://schemas.openxmlformats.org/officeDocument/2006/relationships/theme" Target="../theme/theme50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540.xml"/><Relationship Id="rId2" Type="http://schemas.openxmlformats.org/officeDocument/2006/relationships/slideLayout" Target="../slideLayouts/slideLayout541.xml"/><Relationship Id="rId3" Type="http://schemas.openxmlformats.org/officeDocument/2006/relationships/slideLayout" Target="../slideLayouts/slideLayout542.xml"/><Relationship Id="rId4" Type="http://schemas.openxmlformats.org/officeDocument/2006/relationships/slideLayout" Target="../slideLayouts/slideLayout543.xml"/><Relationship Id="rId5" Type="http://schemas.openxmlformats.org/officeDocument/2006/relationships/slideLayout" Target="../slideLayouts/slideLayout544.xml"/><Relationship Id="rId6" Type="http://schemas.openxmlformats.org/officeDocument/2006/relationships/slideLayout" Target="../slideLayouts/slideLayout545.xml"/><Relationship Id="rId7" Type="http://schemas.openxmlformats.org/officeDocument/2006/relationships/slideLayout" Target="../slideLayouts/slideLayout546.xml"/><Relationship Id="rId8" Type="http://schemas.openxmlformats.org/officeDocument/2006/relationships/slideLayout" Target="../slideLayouts/slideLayout547.xml"/><Relationship Id="rId9" Type="http://schemas.openxmlformats.org/officeDocument/2006/relationships/slideLayout" Target="../slideLayouts/slideLayout548.xml"/><Relationship Id="rId10" Type="http://schemas.openxmlformats.org/officeDocument/2006/relationships/slideLayout" Target="../slideLayouts/slideLayout549.xml"/></Relationships>
</file>

<file path=ppt/slideMasters/_rels/slideMaster5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61.xml"/><Relationship Id="rId12" Type="http://schemas.openxmlformats.org/officeDocument/2006/relationships/theme" Target="../theme/theme5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551.xml"/><Relationship Id="rId2" Type="http://schemas.openxmlformats.org/officeDocument/2006/relationships/slideLayout" Target="../slideLayouts/slideLayout552.xml"/><Relationship Id="rId3" Type="http://schemas.openxmlformats.org/officeDocument/2006/relationships/slideLayout" Target="../slideLayouts/slideLayout553.xml"/><Relationship Id="rId4" Type="http://schemas.openxmlformats.org/officeDocument/2006/relationships/slideLayout" Target="../slideLayouts/slideLayout554.xml"/><Relationship Id="rId5" Type="http://schemas.openxmlformats.org/officeDocument/2006/relationships/slideLayout" Target="../slideLayouts/slideLayout555.xml"/><Relationship Id="rId6" Type="http://schemas.openxmlformats.org/officeDocument/2006/relationships/slideLayout" Target="../slideLayouts/slideLayout556.xml"/><Relationship Id="rId7" Type="http://schemas.openxmlformats.org/officeDocument/2006/relationships/slideLayout" Target="../slideLayouts/slideLayout557.xml"/><Relationship Id="rId8" Type="http://schemas.openxmlformats.org/officeDocument/2006/relationships/slideLayout" Target="../slideLayouts/slideLayout558.xml"/><Relationship Id="rId9" Type="http://schemas.openxmlformats.org/officeDocument/2006/relationships/slideLayout" Target="../slideLayouts/slideLayout559.xml"/><Relationship Id="rId10" Type="http://schemas.openxmlformats.org/officeDocument/2006/relationships/slideLayout" Target="../slideLayouts/slideLayout560.xml"/></Relationships>
</file>

<file path=ppt/slideMasters/_rels/slideMaster5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72.xml"/><Relationship Id="rId12" Type="http://schemas.openxmlformats.org/officeDocument/2006/relationships/theme" Target="../theme/theme52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562.xml"/><Relationship Id="rId2" Type="http://schemas.openxmlformats.org/officeDocument/2006/relationships/slideLayout" Target="../slideLayouts/slideLayout563.xml"/><Relationship Id="rId3" Type="http://schemas.openxmlformats.org/officeDocument/2006/relationships/slideLayout" Target="../slideLayouts/slideLayout564.xml"/><Relationship Id="rId4" Type="http://schemas.openxmlformats.org/officeDocument/2006/relationships/slideLayout" Target="../slideLayouts/slideLayout565.xml"/><Relationship Id="rId5" Type="http://schemas.openxmlformats.org/officeDocument/2006/relationships/slideLayout" Target="../slideLayouts/slideLayout566.xml"/><Relationship Id="rId6" Type="http://schemas.openxmlformats.org/officeDocument/2006/relationships/slideLayout" Target="../slideLayouts/slideLayout567.xml"/><Relationship Id="rId7" Type="http://schemas.openxmlformats.org/officeDocument/2006/relationships/slideLayout" Target="../slideLayouts/slideLayout568.xml"/><Relationship Id="rId8" Type="http://schemas.openxmlformats.org/officeDocument/2006/relationships/slideLayout" Target="../slideLayouts/slideLayout569.xml"/><Relationship Id="rId9" Type="http://schemas.openxmlformats.org/officeDocument/2006/relationships/slideLayout" Target="../slideLayouts/slideLayout570.xml"/><Relationship Id="rId10" Type="http://schemas.openxmlformats.org/officeDocument/2006/relationships/slideLayout" Target="../slideLayouts/slideLayout571.xml"/></Relationships>
</file>

<file path=ppt/slideMasters/_rels/slideMaster5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83.xml"/><Relationship Id="rId12" Type="http://schemas.openxmlformats.org/officeDocument/2006/relationships/theme" Target="../theme/theme53.xml"/><Relationship Id="rId1" Type="http://schemas.openxmlformats.org/officeDocument/2006/relationships/slideLayout" Target="../slideLayouts/slideLayout573.xml"/><Relationship Id="rId2" Type="http://schemas.openxmlformats.org/officeDocument/2006/relationships/slideLayout" Target="../slideLayouts/slideLayout574.xml"/><Relationship Id="rId3" Type="http://schemas.openxmlformats.org/officeDocument/2006/relationships/slideLayout" Target="../slideLayouts/slideLayout575.xml"/><Relationship Id="rId4" Type="http://schemas.openxmlformats.org/officeDocument/2006/relationships/slideLayout" Target="../slideLayouts/slideLayout576.xml"/><Relationship Id="rId5" Type="http://schemas.openxmlformats.org/officeDocument/2006/relationships/slideLayout" Target="../slideLayouts/slideLayout577.xml"/><Relationship Id="rId6" Type="http://schemas.openxmlformats.org/officeDocument/2006/relationships/slideLayout" Target="../slideLayouts/slideLayout578.xml"/><Relationship Id="rId7" Type="http://schemas.openxmlformats.org/officeDocument/2006/relationships/slideLayout" Target="../slideLayouts/slideLayout579.xml"/><Relationship Id="rId8" Type="http://schemas.openxmlformats.org/officeDocument/2006/relationships/slideLayout" Target="../slideLayouts/slideLayout580.xml"/><Relationship Id="rId9" Type="http://schemas.openxmlformats.org/officeDocument/2006/relationships/slideLayout" Target="../slideLayouts/slideLayout581.xml"/><Relationship Id="rId10" Type="http://schemas.openxmlformats.org/officeDocument/2006/relationships/slideLayout" Target="../slideLayouts/slideLayout582.xml"/></Relationships>
</file>

<file path=ppt/slideMasters/_rels/slideMaster5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94.xml"/><Relationship Id="rId12" Type="http://schemas.openxmlformats.org/officeDocument/2006/relationships/theme" Target="../theme/theme54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584.xml"/><Relationship Id="rId2" Type="http://schemas.openxmlformats.org/officeDocument/2006/relationships/slideLayout" Target="../slideLayouts/slideLayout585.xml"/><Relationship Id="rId3" Type="http://schemas.openxmlformats.org/officeDocument/2006/relationships/slideLayout" Target="../slideLayouts/slideLayout586.xml"/><Relationship Id="rId4" Type="http://schemas.openxmlformats.org/officeDocument/2006/relationships/slideLayout" Target="../slideLayouts/slideLayout587.xml"/><Relationship Id="rId5" Type="http://schemas.openxmlformats.org/officeDocument/2006/relationships/slideLayout" Target="../slideLayouts/slideLayout588.xml"/><Relationship Id="rId6" Type="http://schemas.openxmlformats.org/officeDocument/2006/relationships/slideLayout" Target="../slideLayouts/slideLayout589.xml"/><Relationship Id="rId7" Type="http://schemas.openxmlformats.org/officeDocument/2006/relationships/slideLayout" Target="../slideLayouts/slideLayout590.xml"/><Relationship Id="rId8" Type="http://schemas.openxmlformats.org/officeDocument/2006/relationships/slideLayout" Target="../slideLayouts/slideLayout591.xml"/><Relationship Id="rId9" Type="http://schemas.openxmlformats.org/officeDocument/2006/relationships/slideLayout" Target="../slideLayouts/slideLayout592.xml"/><Relationship Id="rId10" Type="http://schemas.openxmlformats.org/officeDocument/2006/relationships/slideLayout" Target="../slideLayouts/slideLayout593.xml"/></Relationships>
</file>

<file path=ppt/slideMasters/_rels/slideMaster5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05.xml"/><Relationship Id="rId12" Type="http://schemas.openxmlformats.org/officeDocument/2006/relationships/theme" Target="../theme/theme55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595.xml"/><Relationship Id="rId2" Type="http://schemas.openxmlformats.org/officeDocument/2006/relationships/slideLayout" Target="../slideLayouts/slideLayout596.xml"/><Relationship Id="rId3" Type="http://schemas.openxmlformats.org/officeDocument/2006/relationships/slideLayout" Target="../slideLayouts/slideLayout597.xml"/><Relationship Id="rId4" Type="http://schemas.openxmlformats.org/officeDocument/2006/relationships/slideLayout" Target="../slideLayouts/slideLayout598.xml"/><Relationship Id="rId5" Type="http://schemas.openxmlformats.org/officeDocument/2006/relationships/slideLayout" Target="../slideLayouts/slideLayout599.xml"/><Relationship Id="rId6" Type="http://schemas.openxmlformats.org/officeDocument/2006/relationships/slideLayout" Target="../slideLayouts/slideLayout600.xml"/><Relationship Id="rId7" Type="http://schemas.openxmlformats.org/officeDocument/2006/relationships/slideLayout" Target="../slideLayouts/slideLayout601.xml"/><Relationship Id="rId8" Type="http://schemas.openxmlformats.org/officeDocument/2006/relationships/slideLayout" Target="../slideLayouts/slideLayout602.xml"/><Relationship Id="rId9" Type="http://schemas.openxmlformats.org/officeDocument/2006/relationships/slideLayout" Target="../slideLayouts/slideLayout603.xml"/><Relationship Id="rId10" Type="http://schemas.openxmlformats.org/officeDocument/2006/relationships/slideLayout" Target="../slideLayouts/slideLayout604.xml"/></Relationships>
</file>

<file path=ppt/slideMasters/_rels/slideMaster5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16.xml"/><Relationship Id="rId12" Type="http://schemas.openxmlformats.org/officeDocument/2006/relationships/theme" Target="../theme/theme56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606.xml"/><Relationship Id="rId2" Type="http://schemas.openxmlformats.org/officeDocument/2006/relationships/slideLayout" Target="../slideLayouts/slideLayout607.xml"/><Relationship Id="rId3" Type="http://schemas.openxmlformats.org/officeDocument/2006/relationships/slideLayout" Target="../slideLayouts/slideLayout608.xml"/><Relationship Id="rId4" Type="http://schemas.openxmlformats.org/officeDocument/2006/relationships/slideLayout" Target="../slideLayouts/slideLayout609.xml"/><Relationship Id="rId5" Type="http://schemas.openxmlformats.org/officeDocument/2006/relationships/slideLayout" Target="../slideLayouts/slideLayout610.xml"/><Relationship Id="rId6" Type="http://schemas.openxmlformats.org/officeDocument/2006/relationships/slideLayout" Target="../slideLayouts/slideLayout611.xml"/><Relationship Id="rId7" Type="http://schemas.openxmlformats.org/officeDocument/2006/relationships/slideLayout" Target="../slideLayouts/slideLayout612.xml"/><Relationship Id="rId8" Type="http://schemas.openxmlformats.org/officeDocument/2006/relationships/slideLayout" Target="../slideLayouts/slideLayout613.xml"/><Relationship Id="rId9" Type="http://schemas.openxmlformats.org/officeDocument/2006/relationships/slideLayout" Target="../slideLayouts/slideLayout614.xml"/><Relationship Id="rId10" Type="http://schemas.openxmlformats.org/officeDocument/2006/relationships/slideLayout" Target="../slideLayouts/slideLayout615.xml"/></Relationships>
</file>

<file path=ppt/slideMasters/_rels/slideMaster5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27.xml"/><Relationship Id="rId12" Type="http://schemas.openxmlformats.org/officeDocument/2006/relationships/theme" Target="../theme/theme57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617.xml"/><Relationship Id="rId2" Type="http://schemas.openxmlformats.org/officeDocument/2006/relationships/slideLayout" Target="../slideLayouts/slideLayout618.xml"/><Relationship Id="rId3" Type="http://schemas.openxmlformats.org/officeDocument/2006/relationships/slideLayout" Target="../slideLayouts/slideLayout619.xml"/><Relationship Id="rId4" Type="http://schemas.openxmlformats.org/officeDocument/2006/relationships/slideLayout" Target="../slideLayouts/slideLayout620.xml"/><Relationship Id="rId5" Type="http://schemas.openxmlformats.org/officeDocument/2006/relationships/slideLayout" Target="../slideLayouts/slideLayout621.xml"/><Relationship Id="rId6" Type="http://schemas.openxmlformats.org/officeDocument/2006/relationships/slideLayout" Target="../slideLayouts/slideLayout622.xml"/><Relationship Id="rId7" Type="http://schemas.openxmlformats.org/officeDocument/2006/relationships/slideLayout" Target="../slideLayouts/slideLayout623.xml"/><Relationship Id="rId8" Type="http://schemas.openxmlformats.org/officeDocument/2006/relationships/slideLayout" Target="../slideLayouts/slideLayout624.xml"/><Relationship Id="rId9" Type="http://schemas.openxmlformats.org/officeDocument/2006/relationships/slideLayout" Target="../slideLayouts/slideLayout625.xml"/><Relationship Id="rId10" Type="http://schemas.openxmlformats.org/officeDocument/2006/relationships/slideLayout" Target="../slideLayouts/slideLayout626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7.xml"/><Relationship Id="rId12" Type="http://schemas.openxmlformats.org/officeDocument/2006/relationships/theme" Target="../theme/theme7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67.xml"/><Relationship Id="rId2" Type="http://schemas.openxmlformats.org/officeDocument/2006/relationships/slideLayout" Target="../slideLayouts/slideLayout68.xml"/><Relationship Id="rId3" Type="http://schemas.openxmlformats.org/officeDocument/2006/relationships/slideLayout" Target="../slideLayouts/slideLayout69.xml"/><Relationship Id="rId4" Type="http://schemas.openxmlformats.org/officeDocument/2006/relationships/slideLayout" Target="../slideLayouts/slideLayout70.xml"/><Relationship Id="rId5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3.xml"/><Relationship Id="rId8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76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8.xml"/><Relationship Id="rId12" Type="http://schemas.openxmlformats.org/officeDocument/2006/relationships/theme" Target="../theme/theme8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9.xml"/><Relationship Id="rId3" Type="http://schemas.openxmlformats.org/officeDocument/2006/relationships/slideLayout" Target="../slideLayouts/slideLayout80.xml"/><Relationship Id="rId4" Type="http://schemas.openxmlformats.org/officeDocument/2006/relationships/slideLayout" Target="../slideLayouts/slideLayout81.xml"/><Relationship Id="rId5" Type="http://schemas.openxmlformats.org/officeDocument/2006/relationships/slideLayout" Target="../slideLayouts/slideLayout82.xml"/><Relationship Id="rId6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4.xml"/><Relationship Id="rId8" Type="http://schemas.openxmlformats.org/officeDocument/2006/relationships/slideLayout" Target="../slideLayouts/slideLayout85.xml"/><Relationship Id="rId9" Type="http://schemas.openxmlformats.org/officeDocument/2006/relationships/slideLayout" Target="../slideLayouts/slideLayout86.xml"/><Relationship Id="rId10" Type="http://schemas.openxmlformats.org/officeDocument/2006/relationships/slideLayout" Target="../slideLayouts/slideLayout87.xml"/></Relationships>
</file>

<file path=ppt/slideMasters/_rels/slideMaster9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9.xml"/><Relationship Id="rId12" Type="http://schemas.openxmlformats.org/officeDocument/2006/relationships/theme" Target="../theme/theme9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89.xml"/><Relationship Id="rId2" Type="http://schemas.openxmlformats.org/officeDocument/2006/relationships/slideLayout" Target="../slideLayouts/slideLayout90.xml"/><Relationship Id="rId3" Type="http://schemas.openxmlformats.org/officeDocument/2006/relationships/slideLayout" Target="../slideLayouts/slideLayout91.xml"/><Relationship Id="rId4" Type="http://schemas.openxmlformats.org/officeDocument/2006/relationships/slideLayout" Target="../slideLayouts/slideLayout92.xml"/><Relationship Id="rId5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4.xml"/><Relationship Id="rId7" Type="http://schemas.openxmlformats.org/officeDocument/2006/relationships/slideLayout" Target="../slideLayouts/slideLayout95.xml"/><Relationship Id="rId8" Type="http://schemas.openxmlformats.org/officeDocument/2006/relationships/slideLayout" Target="../slideLayouts/slideLayout96.xml"/><Relationship Id="rId9" Type="http://schemas.openxmlformats.org/officeDocument/2006/relationships/slideLayout" Target="../slideLayouts/slideLayout97.xml"/><Relationship Id="rId10" Type="http://schemas.openxmlformats.org/officeDocument/2006/relationships/slideLayout" Target="../slideLayouts/slideLayout9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446610"/>
            <a:ext cx="8643938" cy="2277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1" tIns="35711" rIns="35711" bIns="3571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3705820"/>
            <a:ext cx="8643938" cy="91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1" tIns="35711" rIns="35711" bIns="357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0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40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81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2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63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5pPr>
      <a:lvl6pPr marL="321407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6pPr>
      <a:lvl7pPr marL="642816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7pPr>
      <a:lvl8pPr marL="964224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8pPr>
      <a:lvl9pPr marL="1285631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07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16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224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631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041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447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856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264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3" tIns="35693" rIns="35693" bIns="356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50594" y="2241352"/>
            <a:ext cx="4143375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3" tIns="35693" rIns="35693" bIns="356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9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5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51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77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03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1pPr>
      <a:lvl2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2pPr>
      <a:lvl3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3pPr>
      <a:lvl4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4pPr>
      <a:lvl5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5pPr>
      <a:lvl6pPr marL="535430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6pPr>
      <a:lvl7pPr marL="856692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7pPr>
      <a:lvl8pPr marL="1177955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8pPr>
      <a:lvl9pPr marL="1499211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58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51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776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03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29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55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821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081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1" tIns="35691" rIns="35691" bIns="3569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2241352"/>
            <a:ext cx="8643938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1" tIns="35691" rIns="35691" bIns="3569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0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4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48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72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97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403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6648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7895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134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41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486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727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973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216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460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706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949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9" tIns="35689" rIns="35689" bIns="356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2241352"/>
            <a:ext cx="4143375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9" tIns="35689" rIns="35689" bIns="356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1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45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67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90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375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6604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7835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057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25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453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678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908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134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362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591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817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7" tIns="35687" rIns="35687" bIns="3568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2241352"/>
            <a:ext cx="4143375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7" tIns="35687" rIns="35687" bIns="3568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2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0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42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62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84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40" indent="-214140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140" indent="-214140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140" indent="-214140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140" indent="-214140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140" indent="-214140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347" indent="-214140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6560" indent="-214140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7775" indent="-214140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8980" indent="-214140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08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420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629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842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052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263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476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686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3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178594"/>
            <a:ext cx="8643938" cy="649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5" tIns="35685" rIns="35685" bIns="3568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+mj-lt"/>
          <a:ea typeface="+mj-ea"/>
          <a:cs typeface="+mj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19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38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358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477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129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1pPr>
      <a:lvl2pPr marL="446109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2pPr>
      <a:lvl3pPr marL="713768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3pPr>
      <a:lvl4pPr marL="981428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4pPr>
      <a:lvl5pPr marL="1249088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5pPr>
      <a:lvl6pPr marL="1570280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6pPr>
      <a:lvl7pPr marL="1891474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7pPr>
      <a:lvl8pPr marL="2212669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8pPr>
      <a:lvl9pPr marL="2533864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92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387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580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776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970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164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361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554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175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354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3530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4710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118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481766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749419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017064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284710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1605888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1927066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2248246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2569423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75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354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530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710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888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066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246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423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5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869" r:id="rId2"/>
    <p:sldLayoutId id="2147483870" r:id="rId3"/>
    <p:sldLayoutId id="2147483871" r:id="rId4"/>
    <p:sldLayoutId id="2147483872" r:id="rId5"/>
    <p:sldLayoutId id="2147483873" r:id="rId6"/>
    <p:sldLayoutId id="2147483874" r:id="rId7"/>
    <p:sldLayoutId id="2147483875" r:id="rId8"/>
    <p:sldLayoutId id="2147483876" r:id="rId9"/>
    <p:sldLayoutId id="2147483877" r:id="rId10"/>
    <p:sldLayoutId id="214748387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159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321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3480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4645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107" indent="-214107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481742" indent="-214107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749381" indent="-214107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017012" indent="-214107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284645" indent="-214107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1605806" indent="-214107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1926967" indent="-214107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2248131" indent="-214107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2569291" indent="-214107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59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321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480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645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806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6967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131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291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6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0" tIns="35680" rIns="35680" bIns="3568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14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28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43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57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535238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856384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177535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498672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42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288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431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579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724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6868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016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160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7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5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78" tIns="35678" rIns="35678" bIns="3567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1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25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38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51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535210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856340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17747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49859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25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255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382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513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642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6770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7901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028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8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76" tIns="35676" rIns="35676" bIns="3567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946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4446984" y="6518673"/>
            <a:ext cx="241102" cy="25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4222" tIns="32109" rIns="64222" bIns="32109" numCol="1" anchor="t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191A19"/>
                </a:solidFill>
                <a:latin typeface="+mn-lt"/>
                <a:ea typeface="ＭＳ Ｐゴシック" charset="0"/>
                <a:cs typeface="Gill Sans Light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C140B45D-D141-6641-8949-ADF52F066DD6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</p:sldLayoutIdLst>
  <p:transition xmlns:p14="http://schemas.microsoft.com/office/powerpoint/2010/main"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10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22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33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44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074" indent="-21407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214074" indent="-21407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214074" indent="-21407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214074" indent="-21407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214074" indent="-21407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535183" indent="-21407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856296" indent="-21407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177415" indent="-21407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498518" indent="-21407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0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09" algn="l" defTabSz="32110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222" algn="l" defTabSz="32110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333" algn="l" defTabSz="32110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447" algn="l" defTabSz="32110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560" algn="l" defTabSz="32110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6671" algn="l" defTabSz="32110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7786" algn="l" defTabSz="32110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8897" algn="l" defTabSz="32110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9" tIns="35709" rIns="35709" bIns="3570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2241352"/>
            <a:ext cx="8643938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9" tIns="35709" rIns="35709" bIns="3570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1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9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78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17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56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261" indent="-21426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261" indent="-21426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261" indent="-21426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261" indent="-21426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261" indent="-21426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652" indent="-21426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7044" indent="-21426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8435" indent="-21426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827" indent="-21426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91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83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174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565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959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348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741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133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446610"/>
            <a:ext cx="8643938" cy="2277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3" tIns="35713" rIns="35713" bIns="35713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3705820"/>
            <a:ext cx="8643938" cy="91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3" tIns="35713" rIns="35713" bIns="3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89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16" r:id="rId1"/>
    <p:sldLayoutId id="2147483917" r:id="rId2"/>
    <p:sldLayoutId id="2147483918" r:id="rId3"/>
    <p:sldLayoutId id="2147483919" r:id="rId4"/>
    <p:sldLayoutId id="2147483920" r:id="rId5"/>
    <p:sldLayoutId id="2147483921" r:id="rId6"/>
    <p:sldLayoutId id="2147483922" r:id="rId7"/>
    <p:sldLayoutId id="2147483923" r:id="rId8"/>
    <p:sldLayoutId id="2147483924" r:id="rId9"/>
    <p:sldLayoutId id="2147483925" r:id="rId10"/>
    <p:sldLayoutId id="214748392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4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84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27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69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5pPr>
      <a:lvl6pPr marL="321424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6pPr>
      <a:lvl7pPr marL="642849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7pPr>
      <a:lvl8pPr marL="964274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8pPr>
      <a:lvl9pPr marL="1285697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24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49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274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697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123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546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971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396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1" tIns="35711" rIns="35711" bIns="3571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2241352"/>
            <a:ext cx="8643938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1" tIns="35711" rIns="35711" bIns="3571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0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40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81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2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63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272" indent="-21427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272" indent="-21427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272" indent="-21427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272" indent="-21427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272" indent="-21427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679" indent="-21427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7088" indent="-21427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8495" indent="-21427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904" indent="-21427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07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16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224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631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041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447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856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264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1" y="973336"/>
            <a:ext cx="4143375" cy="2464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9" tIns="35709" rIns="35709" bIns="35709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3429000"/>
            <a:ext cx="4143375" cy="91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9" tIns="35709" rIns="35709" bIns="3570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1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41" r:id="rId2"/>
    <p:sldLayoutId id="2147483942" r:id="rId3"/>
    <p:sldLayoutId id="2147483943" r:id="rId4"/>
    <p:sldLayoutId id="2147483944" r:id="rId5"/>
    <p:sldLayoutId id="2147483945" r:id="rId6"/>
    <p:sldLayoutId id="2147483946" r:id="rId7"/>
    <p:sldLayoutId id="2147483947" r:id="rId8"/>
    <p:sldLayoutId id="2147483948" r:id="rId9"/>
    <p:sldLayoutId id="2147483949" r:id="rId10"/>
    <p:sldLayoutId id="214748395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9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78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17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56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5pPr>
      <a:lvl6pPr marL="321391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6pPr>
      <a:lvl7pPr marL="642783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7pPr>
      <a:lvl8pPr marL="964174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8pPr>
      <a:lvl9pPr marL="1285565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91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83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174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565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959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348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741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133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2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/>
          </p:cNvSpPr>
          <p:nvPr/>
        </p:nvSpPr>
        <p:spPr bwMode="auto">
          <a:xfrm>
            <a:off x="3070503" y="2888935"/>
            <a:ext cx="3025687" cy="107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5100">
                <a:solidFill>
                  <a:srgbClr val="4D4D4D"/>
                </a:solidFill>
                <a:latin typeface="Verdana Bold" charset="0"/>
                <a:ea typeface="ＭＳ Ｐゴシック" charset="0"/>
                <a:cs typeface="Verdana Bold" charset="0"/>
                <a:sym typeface="Verdana Bold" charset="0"/>
              </a:rPr>
              <a:t>Title Text</a:t>
            </a:r>
          </a:p>
          <a:p>
            <a:endParaRPr lang="en-US">
              <a:solidFill>
                <a:schemeClr val="tx1"/>
              </a:solidFill>
              <a:ea typeface="ＭＳ Ｐゴシック" charset="0"/>
              <a:cs typeface="Gill Sans Light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7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75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1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50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32137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642750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96412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285500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74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5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124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50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877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25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626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001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2268141"/>
            <a:ext cx="8643938" cy="2321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5" tIns="35705" rIns="35705" bIns="3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3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  <p:sldLayoutId id="2147483965" r:id="rId2"/>
    <p:sldLayoutId id="2147483966" r:id="rId3"/>
    <p:sldLayoutId id="2147483967" r:id="rId4"/>
    <p:sldLayoutId id="2147483968" r:id="rId5"/>
    <p:sldLayoutId id="2147483969" r:id="rId6"/>
    <p:sldLayoutId id="2147483970" r:id="rId7"/>
    <p:sldLayoutId id="2147483971" r:id="rId8"/>
    <p:sldLayoutId id="2147483972" r:id="rId9"/>
    <p:sldLayoutId id="2147483973" r:id="rId10"/>
    <p:sldLayoutId id="214748397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5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71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0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43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321357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642717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96407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28543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57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17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075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434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794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151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511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870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5214938"/>
            <a:ext cx="8643938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3" tIns="35703" rIns="35703" bIns="3570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4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76" r:id="rId1"/>
    <p:sldLayoutId id="2147483977" r:id="rId2"/>
    <p:sldLayoutId id="2147483978" r:id="rId3"/>
    <p:sldLayoutId id="2147483979" r:id="rId4"/>
    <p:sldLayoutId id="2147483980" r:id="rId5"/>
    <p:sldLayoutId id="2147483981" r:id="rId6"/>
    <p:sldLayoutId id="2147483982" r:id="rId7"/>
    <p:sldLayoutId id="2147483983" r:id="rId8"/>
    <p:sldLayoutId id="2147483984" r:id="rId9"/>
    <p:sldLayoutId id="2147483985" r:id="rId10"/>
    <p:sldLayoutId id="214748398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4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68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0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36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32134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64268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96402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285368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41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684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025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368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711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052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396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738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5214938"/>
            <a:ext cx="8643938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1" tIns="35701" rIns="35701" bIns="3570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5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88" r:id="rId1"/>
    <p:sldLayoutId id="2147483989" r:id="rId2"/>
    <p:sldLayoutId id="2147483990" r:id="rId3"/>
    <p:sldLayoutId id="2147483991" r:id="rId4"/>
    <p:sldLayoutId id="2147483992" r:id="rId5"/>
    <p:sldLayoutId id="2147483993" r:id="rId6"/>
    <p:sldLayoutId id="2147483994" r:id="rId7"/>
    <p:sldLayoutId id="2147483995" r:id="rId8"/>
    <p:sldLayoutId id="2147483996" r:id="rId9"/>
    <p:sldLayoutId id="2147483997" r:id="rId10"/>
    <p:sldLayoutId id="214748399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65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9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30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32132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64265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96397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285302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24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651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975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302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628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954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281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607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4804173"/>
            <a:ext cx="8643938" cy="88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9" tIns="35699" rIns="35699" bIns="35699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5679281"/>
            <a:ext cx="8643938" cy="84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9" tIns="35699" rIns="35699" bIns="3569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6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00" r:id="rId1"/>
    <p:sldLayoutId id="2147484001" r:id="rId2"/>
    <p:sldLayoutId id="2147484002" r:id="rId3"/>
    <p:sldLayoutId id="2147484003" r:id="rId4"/>
    <p:sldLayoutId id="2147484004" r:id="rId5"/>
    <p:sldLayoutId id="2147484005" r:id="rId6"/>
    <p:sldLayoutId id="2147484006" r:id="rId7"/>
    <p:sldLayoutId id="2147484007" r:id="rId8"/>
    <p:sldLayoutId id="2147484008" r:id="rId9"/>
    <p:sldLayoutId id="2147484009" r:id="rId10"/>
    <p:sldLayoutId id="214748401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0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61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9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23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321308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642618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96392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285237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08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618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925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237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546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855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166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475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4804173"/>
            <a:ext cx="8643938" cy="88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7" tIns="35697" rIns="35697" bIns="35697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5679281"/>
            <a:ext cx="8643938" cy="84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7" tIns="35697" rIns="35697" bIns="356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7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4" r:id="rId3"/>
    <p:sldLayoutId id="2147484015" r:id="rId4"/>
    <p:sldLayoutId id="2147484016" r:id="rId5"/>
    <p:sldLayoutId id="2147484017" r:id="rId6"/>
    <p:sldLayoutId id="2147484018" r:id="rId7"/>
    <p:sldLayoutId id="2147484019" r:id="rId8"/>
    <p:sldLayoutId id="2147484020" r:id="rId9"/>
    <p:sldLayoutId id="2147484021" r:id="rId10"/>
    <p:sldLayoutId id="214748402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9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58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87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17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32129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64258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963876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28517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91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585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876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171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464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756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051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344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5" tIns="35695" rIns="35695" bIns="3569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50594" y="2241352"/>
            <a:ext cx="4143375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5" tIns="35695" rIns="35695" bIns="3569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8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24" r:id="rId1"/>
    <p:sldLayoutId id="2147484025" r:id="rId2"/>
    <p:sldLayoutId id="2147484026" r:id="rId3"/>
    <p:sldLayoutId id="2147484027" r:id="rId4"/>
    <p:sldLayoutId id="2147484028" r:id="rId5"/>
    <p:sldLayoutId id="2147484029" r:id="rId6"/>
    <p:sldLayoutId id="2147484030" r:id="rId7"/>
    <p:sldLayoutId id="2147484031" r:id="rId8"/>
    <p:sldLayoutId id="2147484032" r:id="rId9"/>
    <p:sldLayoutId id="2147484033" r:id="rId10"/>
    <p:sldLayoutId id="214748403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55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82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10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1pPr>
      <a:lvl2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2pPr>
      <a:lvl3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3pPr>
      <a:lvl4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4pPr>
      <a:lvl5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5pPr>
      <a:lvl6pPr marL="535458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6pPr>
      <a:lvl7pPr marL="856736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7pPr>
      <a:lvl8pPr marL="1178015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8pPr>
      <a:lvl9pPr marL="1499288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75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552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826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105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382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658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936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212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1" y="973336"/>
            <a:ext cx="4143375" cy="2464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7" tIns="35707" rIns="35707" bIns="35707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3429000"/>
            <a:ext cx="4143375" cy="91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7" tIns="35707" rIns="35707" bIns="3570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2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7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75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1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50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5pPr>
      <a:lvl6pPr marL="321374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6pPr>
      <a:lvl7pPr marL="642750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7pPr>
      <a:lvl8pPr marL="964124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8pPr>
      <a:lvl9pPr marL="1285500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74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5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124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50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877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25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626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001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3" tIns="35693" rIns="35693" bIns="356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2241352"/>
            <a:ext cx="8643938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3" tIns="35693" rIns="35693" bIns="3569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9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36" r:id="rId1"/>
    <p:sldLayoutId id="2147484037" r:id="rId2"/>
    <p:sldLayoutId id="2147484038" r:id="rId3"/>
    <p:sldLayoutId id="2147484039" r:id="rId4"/>
    <p:sldLayoutId id="2147484040" r:id="rId5"/>
    <p:sldLayoutId id="2147484041" r:id="rId6"/>
    <p:sldLayoutId id="2147484042" r:id="rId7"/>
    <p:sldLayoutId id="2147484043" r:id="rId8"/>
    <p:sldLayoutId id="2147484044" r:id="rId9"/>
    <p:sldLayoutId id="2147484045" r:id="rId10"/>
    <p:sldLayoutId id="214748404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5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51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77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03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430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6692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7955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211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58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51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776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03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29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55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821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081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1" tIns="35691" rIns="35691" bIns="3569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2241352"/>
            <a:ext cx="4143375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1" tIns="35691" rIns="35691" bIns="3569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0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  <p:sldLayoutId id="2147484049" r:id="rId2"/>
    <p:sldLayoutId id="2147484050" r:id="rId3"/>
    <p:sldLayoutId id="2147484051" r:id="rId4"/>
    <p:sldLayoutId id="2147484052" r:id="rId5"/>
    <p:sldLayoutId id="2147484053" r:id="rId6"/>
    <p:sldLayoutId id="2147484054" r:id="rId7"/>
    <p:sldLayoutId id="2147484055" r:id="rId8"/>
    <p:sldLayoutId id="2147484056" r:id="rId9"/>
    <p:sldLayoutId id="2147484057" r:id="rId10"/>
    <p:sldLayoutId id="214748405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4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48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72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97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162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403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6648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7895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134" indent="-214162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41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486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727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973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216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460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706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949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9" tIns="35689" rIns="35689" bIns="356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2241352"/>
            <a:ext cx="4143375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9" tIns="35689" rIns="35689" bIns="356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1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0" r:id="rId1"/>
    <p:sldLayoutId id="2147484061" r:id="rId2"/>
    <p:sldLayoutId id="2147484062" r:id="rId3"/>
    <p:sldLayoutId id="2147484063" r:id="rId4"/>
    <p:sldLayoutId id="2147484064" r:id="rId5"/>
    <p:sldLayoutId id="2147484065" r:id="rId6"/>
    <p:sldLayoutId id="2147484066" r:id="rId7"/>
    <p:sldLayoutId id="2147484067" r:id="rId8"/>
    <p:sldLayoutId id="2147484068" r:id="rId9"/>
    <p:sldLayoutId id="2147484069" r:id="rId10"/>
    <p:sldLayoutId id="214748407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45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67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90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151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375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6604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7835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057" indent="-214151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25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453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678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908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134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362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591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817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2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178594"/>
            <a:ext cx="8643938" cy="649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7" tIns="35687" rIns="35687" bIns="3568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2" r:id="rId1"/>
    <p:sldLayoutId id="2147484073" r:id="rId2"/>
    <p:sldLayoutId id="2147484074" r:id="rId3"/>
    <p:sldLayoutId id="2147484075" r:id="rId4"/>
    <p:sldLayoutId id="2147484076" r:id="rId5"/>
    <p:sldLayoutId id="2147484077" r:id="rId6"/>
    <p:sldLayoutId id="2147484078" r:id="rId7"/>
    <p:sldLayoutId id="2147484079" r:id="rId8"/>
    <p:sldLayoutId id="2147484080" r:id="rId9"/>
    <p:sldLayoutId id="2147484081" r:id="rId10"/>
    <p:sldLayoutId id="214748408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+mj-lt"/>
          <a:ea typeface="+mj-ea"/>
          <a:cs typeface="+mj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20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42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362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484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140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1pPr>
      <a:lvl2pPr marL="446131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2pPr>
      <a:lvl3pPr marL="713805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3pPr>
      <a:lvl4pPr marL="981479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4pPr>
      <a:lvl5pPr marL="1249152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5pPr>
      <a:lvl6pPr marL="1570360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6pPr>
      <a:lvl7pPr marL="1891571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7pPr>
      <a:lvl8pPr marL="2212782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8pPr>
      <a:lvl9pPr marL="2533994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08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420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629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842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052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263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476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686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85" r:id="rId2"/>
    <p:sldLayoutId id="2147484086" r:id="rId3"/>
    <p:sldLayoutId id="2147484087" r:id="rId4"/>
    <p:sldLayoutId id="2147484088" r:id="rId5"/>
    <p:sldLayoutId id="2147484089" r:id="rId6"/>
    <p:sldLayoutId id="2147484090" r:id="rId7"/>
    <p:sldLayoutId id="2147484091" r:id="rId8"/>
    <p:sldLayoutId id="2147484092" r:id="rId9"/>
    <p:sldLayoutId id="2147484093" r:id="rId10"/>
    <p:sldLayoutId id="214748409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192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387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3580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4776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129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481790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749457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017116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284776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1605970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1927164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2248361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2569554" indent="-214129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92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387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580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776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970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164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361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554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4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175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354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3530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4710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118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481766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749419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017064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284710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1605888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1927066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2248246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2569423" indent="-214118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75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354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530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710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888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066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246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423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5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1" tIns="35681" rIns="35681" bIns="3568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08" r:id="rId1"/>
    <p:sldLayoutId id="2147484109" r:id="rId2"/>
    <p:sldLayoutId id="2147484110" r:id="rId3"/>
    <p:sldLayoutId id="2147484111" r:id="rId4"/>
    <p:sldLayoutId id="2147484112" r:id="rId5"/>
    <p:sldLayoutId id="2147484113" r:id="rId6"/>
    <p:sldLayoutId id="2147484114" r:id="rId7"/>
    <p:sldLayoutId id="2147484115" r:id="rId8"/>
    <p:sldLayoutId id="2147484116" r:id="rId9"/>
    <p:sldLayoutId id="2147484117" r:id="rId10"/>
    <p:sldLayoutId id="214748411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15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32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48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64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535266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856428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177595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498749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59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321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480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645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806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6967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131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291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6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5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0" tIns="35680" rIns="35680" bIns="3568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20" r:id="rId1"/>
    <p:sldLayoutId id="2147484121" r:id="rId2"/>
    <p:sldLayoutId id="2147484122" r:id="rId3"/>
    <p:sldLayoutId id="2147484123" r:id="rId4"/>
    <p:sldLayoutId id="2147484124" r:id="rId5"/>
    <p:sldLayoutId id="2147484125" r:id="rId6"/>
    <p:sldLayoutId id="2147484126" r:id="rId7"/>
    <p:sldLayoutId id="2147484127" r:id="rId8"/>
    <p:sldLayoutId id="2147484128" r:id="rId9"/>
    <p:sldLayoutId id="2147484129" r:id="rId10"/>
    <p:sldLayoutId id="214748413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14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28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43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57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214096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535238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856384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177535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498672" indent="-21409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42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288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431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579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724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6868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016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160" algn="l" defTabSz="32114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7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78" tIns="35678" rIns="35678" bIns="3567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946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4446984" y="6518673"/>
            <a:ext cx="241102" cy="25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4225" tIns="32111" rIns="64225" bIns="32111" numCol="1" anchor="t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191A19"/>
                </a:solidFill>
                <a:latin typeface="+mn-lt"/>
                <a:ea typeface="ＭＳ Ｐゴシック" charset="0"/>
                <a:cs typeface="Gill Sans Light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C140B45D-D141-6641-8949-ADF52F066DD6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32" r:id="rId1"/>
    <p:sldLayoutId id="2147484133" r:id="rId2"/>
    <p:sldLayoutId id="2147484134" r:id="rId3"/>
    <p:sldLayoutId id="2147484135" r:id="rId4"/>
    <p:sldLayoutId id="2147484136" r:id="rId5"/>
    <p:sldLayoutId id="2147484137" r:id="rId6"/>
    <p:sldLayoutId id="2147484138" r:id="rId7"/>
    <p:sldLayoutId id="2147484139" r:id="rId8"/>
    <p:sldLayoutId id="2147484140" r:id="rId9"/>
    <p:sldLayoutId id="2147484141" r:id="rId10"/>
    <p:sldLayoutId id="2147484142" r:id="rId11"/>
  </p:sldLayoutIdLst>
  <p:transition xmlns:p14="http://schemas.microsoft.com/office/powerpoint/2010/main"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1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25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38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51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21408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535210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856340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17747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498595" indent="-21408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25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255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382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513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642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6770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7901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028" algn="l" defTabSz="3211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1" y="1446610"/>
            <a:ext cx="8643938" cy="22770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7" tIns="35717" rIns="35717" bIns="35717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3705820"/>
            <a:ext cx="8643938" cy="91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7" tIns="35717" rIns="35717" bIns="357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87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44" r:id="rId1"/>
    <p:sldLayoutId id="2147484145" r:id="rId2"/>
    <p:sldLayoutId id="2147484146" r:id="rId3"/>
    <p:sldLayoutId id="2147484147" r:id="rId4"/>
    <p:sldLayoutId id="2147484148" r:id="rId5"/>
    <p:sldLayoutId id="2147484149" r:id="rId6"/>
    <p:sldLayoutId id="2147484150" r:id="rId7"/>
    <p:sldLayoutId id="2147484151" r:id="rId8"/>
    <p:sldLayoutId id="2147484152" r:id="rId9"/>
    <p:sldLayoutId id="2147484153" r:id="rId10"/>
    <p:sldLayoutId id="214748415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45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91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37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82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5pPr>
      <a:lvl6pPr marL="321457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6pPr>
      <a:lvl7pPr marL="642915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7pPr>
      <a:lvl8pPr marL="964372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8pPr>
      <a:lvl9pPr marL="1285829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D4D4D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57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915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372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829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287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744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50201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659" algn="l" defTabSz="3214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3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/>
          </p:cNvSpPr>
          <p:nvPr/>
        </p:nvSpPr>
        <p:spPr bwMode="auto">
          <a:xfrm>
            <a:off x="3070504" y="2888935"/>
            <a:ext cx="3025687" cy="1071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5100">
                <a:solidFill>
                  <a:srgbClr val="4D4D4D"/>
                </a:solidFill>
                <a:latin typeface="Verdana Bold" charset="0"/>
                <a:ea typeface="ＭＳ Ｐゴシック" charset="0"/>
                <a:cs typeface="Verdana Bold" charset="0"/>
                <a:sym typeface="Verdana Bold" charset="0"/>
              </a:rPr>
              <a:t>Title Text</a:t>
            </a:r>
          </a:p>
          <a:p>
            <a:endParaRPr lang="en-US">
              <a:solidFill>
                <a:schemeClr val="tx1"/>
              </a:solidFill>
              <a:ea typeface="ＭＳ Ｐゴシック" charset="0"/>
              <a:cs typeface="Gill Sans Light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5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71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0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43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321357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642717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96407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28543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57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17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075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434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794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151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511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870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5" tIns="35715" rIns="35715" bIns="3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2241352"/>
            <a:ext cx="8643938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5" tIns="35715" rIns="35715" bIns="3571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88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56" r:id="rId1"/>
    <p:sldLayoutId id="2147484157" r:id="rId2"/>
    <p:sldLayoutId id="2147484158" r:id="rId3"/>
    <p:sldLayoutId id="2147484159" r:id="rId4"/>
    <p:sldLayoutId id="2147484160" r:id="rId5"/>
    <p:sldLayoutId id="2147484161" r:id="rId6"/>
    <p:sldLayoutId id="2147484162" r:id="rId7"/>
    <p:sldLayoutId id="2147484163" r:id="rId8"/>
    <p:sldLayoutId id="2147484164" r:id="rId9"/>
    <p:sldLayoutId id="2147484165" r:id="rId10"/>
    <p:sldLayoutId id="214748416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44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88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32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76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294" indent="-21429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294" indent="-21429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294" indent="-21429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294" indent="-21429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294" indent="-21429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735" indent="-21429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7176" indent="-21429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8616" indent="-21429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500058" indent="-21429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40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82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323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763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205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645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50086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527" algn="l" defTabSz="321440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1" y="973336"/>
            <a:ext cx="4143375" cy="2464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3" tIns="35713" rIns="35713" bIns="35713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3429000"/>
            <a:ext cx="4143375" cy="91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13" tIns="35713" rIns="35713" bIns="3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89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68" r:id="rId1"/>
    <p:sldLayoutId id="2147484169" r:id="rId2"/>
    <p:sldLayoutId id="2147484170" r:id="rId3"/>
    <p:sldLayoutId id="2147484171" r:id="rId4"/>
    <p:sldLayoutId id="2147484172" r:id="rId5"/>
    <p:sldLayoutId id="2147484173" r:id="rId6"/>
    <p:sldLayoutId id="2147484174" r:id="rId7"/>
    <p:sldLayoutId id="2147484175" r:id="rId8"/>
    <p:sldLayoutId id="2147484176" r:id="rId9"/>
    <p:sldLayoutId id="2147484177" r:id="rId10"/>
    <p:sldLayoutId id="214748417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4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84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27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69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5pPr>
      <a:lvl6pPr marL="321424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6pPr>
      <a:lvl7pPr marL="642849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7pPr>
      <a:lvl8pPr marL="964274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8pPr>
      <a:lvl9pPr marL="1285697" algn="ctr" rtl="0" eaLnBrk="1" fontAlgn="base" hangingPunct="1">
        <a:spcBef>
          <a:spcPct val="0"/>
        </a:spcBef>
        <a:spcAft>
          <a:spcPct val="0"/>
        </a:spcAft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24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49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274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697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123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546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971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396" algn="l" defTabSz="3214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0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3"/>
          <p:cNvSpPr>
            <a:spLocks/>
          </p:cNvSpPr>
          <p:nvPr/>
        </p:nvSpPr>
        <p:spPr bwMode="auto">
          <a:xfrm>
            <a:off x="3070502" y="2801291"/>
            <a:ext cx="300634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5100">
                <a:solidFill>
                  <a:srgbClr val="4D4D4D"/>
                </a:solidFill>
                <a:latin typeface="Verdana Bold" charset="0"/>
                <a:ea typeface="ＭＳ Ｐゴシック" charset="0"/>
                <a:cs typeface="Verdana Bold" charset="0"/>
                <a:sym typeface="Verdana Bold" charset="0"/>
              </a:rPr>
              <a:t>Title Text</a:t>
            </a:r>
          </a:p>
          <a:p>
            <a:endParaRPr lang="en-US">
              <a:solidFill>
                <a:schemeClr val="tx1"/>
              </a:solidFill>
              <a:ea typeface="ＭＳ Ｐゴシック" charset="0"/>
              <a:cs typeface="Gill Sans Light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80" r:id="rId1"/>
    <p:sldLayoutId id="2147484181" r:id="rId2"/>
    <p:sldLayoutId id="2147484182" r:id="rId3"/>
    <p:sldLayoutId id="2147484183" r:id="rId4"/>
    <p:sldLayoutId id="2147484184" r:id="rId5"/>
    <p:sldLayoutId id="2147484185" r:id="rId6"/>
    <p:sldLayoutId id="2147484186" r:id="rId7"/>
    <p:sldLayoutId id="2147484187" r:id="rId8"/>
    <p:sldLayoutId id="2147484188" r:id="rId9"/>
    <p:sldLayoutId id="2147484189" r:id="rId10"/>
    <p:sldLayoutId id="214748419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40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81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2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63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321407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642816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96422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28563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407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816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224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631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7041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447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856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264" algn="l" defTabSz="32140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2268141"/>
            <a:ext cx="8643938" cy="2321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9" tIns="35709" rIns="35709" bIns="3570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1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92" r:id="rId1"/>
    <p:sldLayoutId id="2147484193" r:id="rId2"/>
    <p:sldLayoutId id="2147484194" r:id="rId3"/>
    <p:sldLayoutId id="2147484195" r:id="rId4"/>
    <p:sldLayoutId id="2147484196" r:id="rId5"/>
    <p:sldLayoutId id="2147484197" r:id="rId6"/>
    <p:sldLayoutId id="2147484198" r:id="rId7"/>
    <p:sldLayoutId id="2147484199" r:id="rId8"/>
    <p:sldLayoutId id="2147484200" r:id="rId9"/>
    <p:sldLayoutId id="2147484201" r:id="rId10"/>
    <p:sldLayoutId id="214748420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9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78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17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56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32139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642783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96417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28556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91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83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174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565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959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348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741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133" algn="l" defTabSz="3213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5214938"/>
            <a:ext cx="8643938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7" tIns="35707" rIns="35707" bIns="3570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2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04" r:id="rId1"/>
    <p:sldLayoutId id="2147484205" r:id="rId2"/>
    <p:sldLayoutId id="2147484206" r:id="rId3"/>
    <p:sldLayoutId id="2147484207" r:id="rId4"/>
    <p:sldLayoutId id="2147484208" r:id="rId5"/>
    <p:sldLayoutId id="2147484209" r:id="rId6"/>
    <p:sldLayoutId id="2147484210" r:id="rId7"/>
    <p:sldLayoutId id="2147484211" r:id="rId8"/>
    <p:sldLayoutId id="2147484212" r:id="rId9"/>
    <p:sldLayoutId id="2147484213" r:id="rId10"/>
    <p:sldLayoutId id="214748421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7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75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1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50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32137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642750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96412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285500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74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5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124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50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877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250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626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1001" algn="l" defTabSz="32137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5214938"/>
            <a:ext cx="8643938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5" tIns="35705" rIns="35705" bIns="3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3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16" r:id="rId1"/>
    <p:sldLayoutId id="2147484217" r:id="rId2"/>
    <p:sldLayoutId id="2147484218" r:id="rId3"/>
    <p:sldLayoutId id="2147484219" r:id="rId4"/>
    <p:sldLayoutId id="2147484220" r:id="rId5"/>
    <p:sldLayoutId id="2147484221" r:id="rId6"/>
    <p:sldLayoutId id="2147484222" r:id="rId7"/>
    <p:sldLayoutId id="2147484223" r:id="rId8"/>
    <p:sldLayoutId id="2147484224" r:id="rId9"/>
    <p:sldLayoutId id="2147484225" r:id="rId10"/>
    <p:sldLayoutId id="214748422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5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71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0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43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321357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642717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96407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28543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57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717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075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434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794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151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511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870" algn="l" defTabSz="3213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4804173"/>
            <a:ext cx="8643938" cy="88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3" tIns="35703" rIns="35703" bIns="35703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5679281"/>
            <a:ext cx="8643938" cy="84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3" tIns="35703" rIns="35703" bIns="3570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4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28" r:id="rId1"/>
    <p:sldLayoutId id="2147484229" r:id="rId2"/>
    <p:sldLayoutId id="2147484230" r:id="rId3"/>
    <p:sldLayoutId id="2147484231" r:id="rId4"/>
    <p:sldLayoutId id="2147484232" r:id="rId5"/>
    <p:sldLayoutId id="2147484233" r:id="rId6"/>
    <p:sldLayoutId id="2147484234" r:id="rId7"/>
    <p:sldLayoutId id="2147484235" r:id="rId8"/>
    <p:sldLayoutId id="2147484236" r:id="rId9"/>
    <p:sldLayoutId id="2147484237" r:id="rId10"/>
    <p:sldLayoutId id="214748423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4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68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0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36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32134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64268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96402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285368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41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684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025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368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711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052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396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738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4804173"/>
            <a:ext cx="8643938" cy="88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1" tIns="35701" rIns="35701" bIns="3570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5679281"/>
            <a:ext cx="8643938" cy="84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1" tIns="35701" rIns="35701" bIns="3570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5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40" r:id="rId1"/>
    <p:sldLayoutId id="2147484241" r:id="rId2"/>
    <p:sldLayoutId id="2147484242" r:id="rId3"/>
    <p:sldLayoutId id="2147484243" r:id="rId4"/>
    <p:sldLayoutId id="2147484244" r:id="rId5"/>
    <p:sldLayoutId id="2147484245" r:id="rId6"/>
    <p:sldLayoutId id="2147484246" r:id="rId7"/>
    <p:sldLayoutId id="2147484247" r:id="rId8"/>
    <p:sldLayoutId id="2147484248" r:id="rId9"/>
    <p:sldLayoutId id="2147484249" r:id="rId10"/>
    <p:sldLayoutId id="214748425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65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9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30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32132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64265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96397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285302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24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651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975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302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628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954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281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607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9" tIns="35699" rIns="35699" bIns="356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50594" y="2241352"/>
            <a:ext cx="4143375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9" tIns="35699" rIns="35699" bIns="356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6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52" r:id="rId1"/>
    <p:sldLayoutId id="2147484253" r:id="rId2"/>
    <p:sldLayoutId id="2147484254" r:id="rId3"/>
    <p:sldLayoutId id="2147484255" r:id="rId4"/>
    <p:sldLayoutId id="2147484256" r:id="rId5"/>
    <p:sldLayoutId id="2147484257" r:id="rId6"/>
    <p:sldLayoutId id="2147484258" r:id="rId7"/>
    <p:sldLayoutId id="2147484259" r:id="rId8"/>
    <p:sldLayoutId id="2147484260" r:id="rId9"/>
    <p:sldLayoutId id="2147484261" r:id="rId10"/>
    <p:sldLayoutId id="214748426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0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61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9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23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206" indent="-21420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1pPr>
      <a:lvl2pPr marL="214206" indent="-21420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2pPr>
      <a:lvl3pPr marL="214206" indent="-21420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3pPr>
      <a:lvl4pPr marL="214206" indent="-21420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4pPr>
      <a:lvl5pPr marL="214206" indent="-21420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5pPr>
      <a:lvl6pPr marL="535513" indent="-21420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6pPr>
      <a:lvl7pPr marL="856824" indent="-21420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7pPr>
      <a:lvl8pPr marL="1178135" indent="-21420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8pPr>
      <a:lvl9pPr marL="1499442" indent="-214206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08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618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925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237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546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855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166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475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7" tIns="35697" rIns="35697" bIns="3569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2241352"/>
            <a:ext cx="8643938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7" tIns="35697" rIns="35697" bIns="356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7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64" r:id="rId1"/>
    <p:sldLayoutId id="2147484265" r:id="rId2"/>
    <p:sldLayoutId id="2147484266" r:id="rId3"/>
    <p:sldLayoutId id="2147484267" r:id="rId4"/>
    <p:sldLayoutId id="2147484268" r:id="rId5"/>
    <p:sldLayoutId id="2147484269" r:id="rId6"/>
    <p:sldLayoutId id="2147484270" r:id="rId7"/>
    <p:sldLayoutId id="2147484271" r:id="rId8"/>
    <p:sldLayoutId id="2147484272" r:id="rId9"/>
    <p:sldLayoutId id="2147484273" r:id="rId10"/>
    <p:sldLayoutId id="214748427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9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58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87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17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95" indent="-21419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195" indent="-21419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195" indent="-21419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195" indent="-21419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195" indent="-21419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486" indent="-21419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6780" indent="-21419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8075" indent="-21419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365" indent="-214195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91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585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876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171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464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756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051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344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2268141"/>
            <a:ext cx="8643938" cy="2321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3" tIns="35703" rIns="35703" bIns="3570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4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4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68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40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36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32134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64268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96402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285368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41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684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4025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368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711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8052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396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738" algn="l" defTabSz="3213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5" tIns="35695" rIns="35695" bIns="3569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2241352"/>
            <a:ext cx="4143375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5" tIns="35695" rIns="35695" bIns="3569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8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76" r:id="rId1"/>
    <p:sldLayoutId id="2147484277" r:id="rId2"/>
    <p:sldLayoutId id="2147484278" r:id="rId3"/>
    <p:sldLayoutId id="2147484279" r:id="rId4"/>
    <p:sldLayoutId id="2147484280" r:id="rId5"/>
    <p:sldLayoutId id="2147484281" r:id="rId6"/>
    <p:sldLayoutId id="2147484282" r:id="rId7"/>
    <p:sldLayoutId id="2147484283" r:id="rId8"/>
    <p:sldLayoutId id="2147484284" r:id="rId9"/>
    <p:sldLayoutId id="2147484285" r:id="rId10"/>
    <p:sldLayoutId id="214748428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55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82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10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184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458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6736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8015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288" indent="-214184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75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552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826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105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382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658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936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212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3" tIns="35693" rIns="35693" bIns="356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1" y="2241352"/>
            <a:ext cx="4143375" cy="410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3" tIns="35693" rIns="35693" bIns="3569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9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88" r:id="rId1"/>
    <p:sldLayoutId id="2147484289" r:id="rId2"/>
    <p:sldLayoutId id="2147484290" r:id="rId3"/>
    <p:sldLayoutId id="2147484291" r:id="rId4"/>
    <p:sldLayoutId id="2147484292" r:id="rId5"/>
    <p:sldLayoutId id="2147484293" r:id="rId6"/>
    <p:sldLayoutId id="2147484294" r:id="rId7"/>
    <p:sldLayoutId id="2147484295" r:id="rId8"/>
    <p:sldLayoutId id="2147484296" r:id="rId9"/>
    <p:sldLayoutId id="2147484297" r:id="rId10"/>
    <p:sldLayoutId id="214748429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5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51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77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03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marL="214173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535430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856692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1177955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499211" indent="-214173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58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51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776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03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29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559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821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081" algn="l" defTabSz="32125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0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178594"/>
            <a:ext cx="8643938" cy="649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1" tIns="35691" rIns="35691" bIns="3569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00" r:id="rId1"/>
    <p:sldLayoutId id="2147484301" r:id="rId2"/>
    <p:sldLayoutId id="2147484302" r:id="rId3"/>
    <p:sldLayoutId id="2147484303" r:id="rId4"/>
    <p:sldLayoutId id="2147484304" r:id="rId5"/>
    <p:sldLayoutId id="2147484305" r:id="rId6"/>
    <p:sldLayoutId id="2147484306" r:id="rId7"/>
    <p:sldLayoutId id="2147484307" r:id="rId8"/>
    <p:sldLayoutId id="2147484308" r:id="rId9"/>
    <p:sldLayoutId id="2147484309" r:id="rId10"/>
    <p:sldLayoutId id="214748431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+mj-lt"/>
          <a:ea typeface="+mj-ea"/>
          <a:cs typeface="+mj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24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48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372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4973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04140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162" indent="-214162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1pPr>
      <a:lvl2pPr marL="446176" indent="-214162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2pPr>
      <a:lvl3pPr marL="713877" indent="-214162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3pPr>
      <a:lvl4pPr marL="981579" indent="-214162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4pPr>
      <a:lvl5pPr marL="1249280" indent="-214162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5pPr>
      <a:lvl6pPr marL="1570522" indent="-214162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6pPr>
      <a:lvl7pPr marL="1891765" indent="-214162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7pPr>
      <a:lvl8pPr marL="2213009" indent="-214162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8pPr>
      <a:lvl9pPr marL="2534254" indent="-214162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Verdana" charset="0"/>
        <a:buChar char="•"/>
        <a:defRPr sz="3200">
          <a:solidFill>
            <a:srgbClr val="404140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41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486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727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973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216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460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706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949" algn="l" defTabSz="32124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13" r:id="rId2"/>
    <p:sldLayoutId id="2147484314" r:id="rId3"/>
    <p:sldLayoutId id="2147484315" r:id="rId4"/>
    <p:sldLayoutId id="2147484316" r:id="rId5"/>
    <p:sldLayoutId id="2147484317" r:id="rId6"/>
    <p:sldLayoutId id="2147484318" r:id="rId7"/>
    <p:sldLayoutId id="2147484319" r:id="rId8"/>
    <p:sldLayoutId id="2147484320" r:id="rId9"/>
    <p:sldLayoutId id="2147484321" r:id="rId10"/>
    <p:sldLayoutId id="214748432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225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453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3678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4908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151" indent="-214151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481840" indent="-214151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749533" indent="-214151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017220" indent="-214151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284908" indent="-214151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1606134" indent="-214151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1927362" indent="-214151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2248591" indent="-214151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2569817" indent="-214151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25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453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678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908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134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362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591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817" algn="l" defTabSz="32122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2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324" r:id="rId1"/>
    <p:sldLayoutId id="2147484325" r:id="rId2"/>
    <p:sldLayoutId id="2147484326" r:id="rId3"/>
    <p:sldLayoutId id="2147484327" r:id="rId4"/>
    <p:sldLayoutId id="2147484328" r:id="rId5"/>
    <p:sldLayoutId id="2147484329" r:id="rId6"/>
    <p:sldLayoutId id="2147484330" r:id="rId7"/>
    <p:sldLayoutId id="2147484331" r:id="rId8"/>
    <p:sldLayoutId id="2147484332" r:id="rId9"/>
    <p:sldLayoutId id="2147484333" r:id="rId10"/>
    <p:sldLayoutId id="214748433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+mj-lt"/>
          <a:ea typeface="+mj-ea"/>
          <a:cs typeface="+mj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5pPr>
      <a:lvl6pPr marL="321208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6pPr>
      <a:lvl7pPr marL="642420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7pPr>
      <a:lvl8pPr marL="963629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8pPr>
      <a:lvl9pPr marL="1284842" algn="ctr" rtl="0" eaLnBrk="1" fontAlgn="base" hangingPunct="1">
        <a:spcBef>
          <a:spcPct val="0"/>
        </a:spcBef>
        <a:spcAft>
          <a:spcPct val="0"/>
        </a:spcAft>
        <a:defRPr sz="5100">
          <a:solidFill>
            <a:schemeClr val="tx1"/>
          </a:solidFill>
          <a:latin typeface="Gill Sans Light" charset="0"/>
          <a:ea typeface="ヒラギノ角ゴ ProN W3" charset="0"/>
          <a:cs typeface="ヒラギノ角ゴ ProN W3" charset="0"/>
          <a:sym typeface="Gill Sans Light" charset="0"/>
        </a:defRPr>
      </a:lvl9pPr>
    </p:titleStyle>
    <p:bodyStyle>
      <a:lvl1pPr marL="214140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481815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749495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1017168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1284842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1606052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1927263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2248476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2569686" indent="-214140" algn="l" rtl="0" eaLnBrk="1" fontAlgn="base" hangingPunct="1">
        <a:lnSpc>
          <a:spcPct val="120000"/>
        </a:lnSpc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08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420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629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842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052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263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476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686" algn="l" defTabSz="3212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3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5" tIns="35685" rIns="35685" bIns="3568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36" r:id="rId1"/>
    <p:sldLayoutId id="2147484337" r:id="rId2"/>
    <p:sldLayoutId id="2147484338" r:id="rId3"/>
    <p:sldLayoutId id="2147484339" r:id="rId4"/>
    <p:sldLayoutId id="2147484340" r:id="rId5"/>
    <p:sldLayoutId id="2147484341" r:id="rId6"/>
    <p:sldLayoutId id="2147484342" r:id="rId7"/>
    <p:sldLayoutId id="2147484343" r:id="rId8"/>
    <p:sldLayoutId id="2147484344" r:id="rId9"/>
    <p:sldLayoutId id="2147484345" r:id="rId10"/>
    <p:sldLayoutId id="2147484346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19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38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58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77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29" indent="-214129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214129" indent="-214129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214129" indent="-214129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214129" indent="-214129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214129" indent="-214129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535320" indent="-214129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856516" indent="-214129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177715" indent="-214129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498903" indent="-214129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92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387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580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776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970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164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361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554" algn="l" defTabSz="321192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4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5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3" tIns="35683" rIns="35683" bIns="3568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48" r:id="rId1"/>
    <p:sldLayoutId id="2147484349" r:id="rId2"/>
    <p:sldLayoutId id="2147484350" r:id="rId3"/>
    <p:sldLayoutId id="2147484351" r:id="rId4"/>
    <p:sldLayoutId id="2147484352" r:id="rId5"/>
    <p:sldLayoutId id="2147484353" r:id="rId6"/>
    <p:sldLayoutId id="2147484354" r:id="rId7"/>
    <p:sldLayoutId id="2147484355" r:id="rId8"/>
    <p:sldLayoutId id="2147484356" r:id="rId9"/>
    <p:sldLayoutId id="2147484357" r:id="rId10"/>
    <p:sldLayoutId id="214748435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1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35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53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71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18" indent="-214118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214118" indent="-214118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214118" indent="-214118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214118" indent="-214118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214118" indent="-214118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535293" indent="-214118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856472" indent="-214118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177655" indent="-214118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498826" indent="-214118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75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354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530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710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888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066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246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423" algn="l" defTabSz="3211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205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178594"/>
            <a:ext cx="864393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81" tIns="35681" rIns="35681" bIns="3568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1946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4446984" y="6518673"/>
            <a:ext cx="241102" cy="2500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64232" tIns="32114" rIns="64232" bIns="32114" numCol="1" anchor="t" anchorCtr="0" compatLnSpc="1">
            <a:prstTxWarp prst="textNoShape">
              <a:avLst/>
            </a:prstTxWarp>
          </a:bodyPr>
          <a:lstStyle>
            <a:lvl1pPr algn="ctr">
              <a:defRPr sz="1300">
                <a:solidFill>
                  <a:srgbClr val="191A19"/>
                </a:solidFill>
                <a:latin typeface="+mn-lt"/>
                <a:ea typeface="ＭＳ Ｐゴシック" charset="0"/>
                <a:cs typeface="Gill Sans Light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C140B45D-D141-6641-8949-ADF52F066DD6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60" r:id="rId1"/>
    <p:sldLayoutId id="2147484361" r:id="rId2"/>
    <p:sldLayoutId id="2147484362" r:id="rId3"/>
    <p:sldLayoutId id="2147484363" r:id="rId4"/>
    <p:sldLayoutId id="2147484364" r:id="rId5"/>
    <p:sldLayoutId id="2147484365" r:id="rId6"/>
    <p:sldLayoutId id="2147484366" r:id="rId7"/>
    <p:sldLayoutId id="2147484367" r:id="rId8"/>
    <p:sldLayoutId id="2147484368" r:id="rId9"/>
    <p:sldLayoutId id="2147484369" r:id="rId10"/>
    <p:sldLayoutId id="2147484370" r:id="rId11"/>
  </p:sldLayoutIdLst>
  <p:transition xmlns:p14="http://schemas.microsoft.com/office/powerpoint/2010/main"/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159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32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480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464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marL="214107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535266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856428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1177595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498749" indent="-214107" algn="l" rtl="0" eaLnBrk="1" fontAlgn="base" hangingPunct="1">
        <a:spcBef>
          <a:spcPts val="2672"/>
        </a:spcBef>
        <a:spcAft>
          <a:spcPct val="0"/>
        </a:spcAft>
        <a:buClr>
          <a:srgbClr val="414141"/>
        </a:buClr>
        <a:buSzPct val="81000"/>
        <a:buFont typeface="Gill Sans Light" charset="0"/>
        <a:buChar char="•"/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159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321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480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4645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5806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6967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131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69291" algn="l" defTabSz="321159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5214938"/>
            <a:ext cx="8643938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701" tIns="35701" rIns="35701" bIns="3570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5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24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65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9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30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321324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64265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96397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285302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24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651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975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302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628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954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281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607" algn="l" defTabSz="321324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5214938"/>
            <a:ext cx="8643938" cy="9018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9" tIns="35699" rIns="35699" bIns="3569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6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30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618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92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237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5pPr>
      <a:lvl6pPr marL="321308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6pPr>
      <a:lvl7pPr marL="642618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7pPr>
      <a:lvl8pPr marL="96392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8pPr>
      <a:lvl9pPr marL="1285237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Gill Sans Light" charset="0"/>
        </a:defRPr>
      </a:lvl9pPr>
    </p:bodyStyle>
    <p:otherStyle>
      <a:defPPr>
        <a:defRPr lang="en-US"/>
      </a:defPPr>
      <a:lvl1pPr marL="0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308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618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925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237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546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855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166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475" algn="l" defTabSz="321308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4804173"/>
            <a:ext cx="8643938" cy="88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7" tIns="35697" rIns="35697" bIns="35697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5679281"/>
            <a:ext cx="8643938" cy="84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7" tIns="35697" rIns="35697" bIns="356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7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9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58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87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171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32129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64258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963876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285171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91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585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876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171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464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756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9051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344" algn="l" defTabSz="321291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/>
          </p:cNvSpPr>
          <p:nvPr/>
        </p:nvSpPr>
        <p:spPr bwMode="auto">
          <a:xfrm>
            <a:off x="133945" y="133945"/>
            <a:ext cx="8867180" cy="65633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27000" dist="63500" dir="5999968" algn="ctr" rotWithShape="0">
              <a:schemeClr val="bg2">
                <a:alpha val="75000"/>
              </a:schemeClr>
            </a:outerShdw>
          </a:effectLst>
          <a:extLs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032" y="4804173"/>
            <a:ext cx="8643938" cy="88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5" tIns="35695" rIns="35695" bIns="35695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 Bold" charset="0"/>
              </a:rPr>
              <a:t>Click to edit Master title style</a:t>
            </a:r>
            <a:endParaRPr lang="en-US">
              <a:sym typeface="Verdana Bold" charset="0"/>
            </a:endParaRP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032" y="5679281"/>
            <a:ext cx="8643938" cy="848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5695" tIns="35695" rIns="35695" bIns="3569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Verdana" charset="0"/>
              </a:rPr>
              <a:t>Click to edit Master text styles</a:t>
            </a:r>
          </a:p>
          <a:p>
            <a:pPr lvl="1"/>
            <a:r>
              <a:rPr lang="en-US" smtClean="0">
                <a:sym typeface="Verdana" charset="0"/>
              </a:rPr>
              <a:t>Second level</a:t>
            </a:r>
          </a:p>
          <a:p>
            <a:pPr lvl="2"/>
            <a:r>
              <a:rPr lang="en-US" smtClean="0">
                <a:sym typeface="Verdana" charset="0"/>
              </a:rPr>
              <a:t>Third level</a:t>
            </a:r>
          </a:p>
          <a:p>
            <a:pPr lvl="3"/>
            <a:r>
              <a:rPr lang="en-US" smtClean="0">
                <a:sym typeface="Verdana" charset="0"/>
              </a:rPr>
              <a:t>Fourth level</a:t>
            </a:r>
          </a:p>
          <a:p>
            <a:pPr lvl="4"/>
            <a:r>
              <a:rPr lang="en-US" smtClean="0">
                <a:sym typeface="Verdana" charset="0"/>
              </a:rPr>
              <a:t>Fifth level</a:t>
            </a:r>
            <a:endParaRPr lang="en-US">
              <a:sym typeface="Verdana" charset="0"/>
            </a:endParaRP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28" y="357198"/>
            <a:ext cx="508992" cy="267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</p:sldLayoutIdLst>
  <p:transition xmlns:p14="http://schemas.microsoft.com/office/powerpoint/2010/main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+mj-lt"/>
          <a:ea typeface="+mj-ea"/>
          <a:cs typeface="+mj-cs"/>
          <a:sym typeface="Verdana Bold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5pPr>
      <a:lvl6pPr marL="32127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6pPr>
      <a:lvl7pPr marL="642552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7pPr>
      <a:lvl8pPr marL="963826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8pPr>
      <a:lvl9pPr marL="1285105" algn="ctr" rtl="0" eaLnBrk="1" fontAlgn="base" hangingPunct="1">
        <a:spcBef>
          <a:spcPct val="0"/>
        </a:spcBef>
        <a:spcAft>
          <a:spcPct val="0"/>
        </a:spcAft>
        <a:defRPr sz="5100">
          <a:solidFill>
            <a:srgbClr val="4D4D4D"/>
          </a:solidFill>
          <a:latin typeface="Verdana Bold" charset="0"/>
          <a:ea typeface="ヒラギノ角ゴ ProN W6" charset="0"/>
          <a:cs typeface="ヒラギノ角ゴ ProN W6" charset="0"/>
          <a:sym typeface="Verdana Bold" charset="0"/>
        </a:defRPr>
      </a:lvl9pPr>
    </p:titleStyle>
    <p:bodyStyle>
      <a:lvl1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5pPr>
      <a:lvl6pPr marL="32127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6pPr>
      <a:lvl7pPr marL="642552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7pPr>
      <a:lvl8pPr marL="963826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8pPr>
      <a:lvl9pPr marL="1285105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+mn-lt"/>
          <a:ea typeface="+mn-ea"/>
          <a:cs typeface="+mn-cs"/>
          <a:sym typeface="Verdana" charset="0"/>
        </a:defRPr>
      </a:lvl9pPr>
    </p:bodyStyle>
    <p:otherStyle>
      <a:defPPr>
        <a:defRPr lang="en-US"/>
      </a:defPPr>
      <a:lvl1pPr marL="0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1275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42552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63826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5105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6382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27658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48936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570212" algn="l" defTabSz="321275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9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13.xml"/><Relationship Id="rId2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diagramData" Target="../diagrams/data4.xml"/><Relationship Id="rId8" Type="http://schemas.openxmlformats.org/officeDocument/2006/relationships/diagramLayout" Target="../diagrams/layout4.xml"/><Relationship Id="rId9" Type="http://schemas.openxmlformats.org/officeDocument/2006/relationships/diagramQuickStyle" Target="../diagrams/quickStyle4.xml"/><Relationship Id="rId10" Type="http://schemas.openxmlformats.org/officeDocument/2006/relationships/diagramColors" Target="../diagrams/colors4.xml"/><Relationship Id="rId11" Type="http://schemas.microsoft.com/office/2007/relationships/diagramDrawing" Target="../diagrams/drawing4.xml"/><Relationship Id="rId1" Type="http://schemas.openxmlformats.org/officeDocument/2006/relationships/slideLayout" Target="../slideLayouts/slideLayout13.xml"/><Relationship Id="rId2" Type="http://schemas.openxmlformats.org/officeDocument/2006/relationships/diagramData" Target="../diagrams/data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www.serfdom.io/" TargetMode="External"/><Relationship Id="rId3" Type="http://schemas.openxmlformats.org/officeDocument/2006/relationships/hyperlink" Target="http://www.docker.i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MITOSIS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Decentralized, self-healing</a:t>
            </a:r>
            <a:r>
              <a:rPr lang="en-US" dirty="0"/>
              <a:t> </a:t>
            </a:r>
            <a:r>
              <a:rPr lang="en-US" dirty="0" smtClean="0"/>
              <a:t>and regenerating systems for managing IT infrastructure</a:t>
            </a:r>
            <a:endParaRPr lang="en-US" dirty="0"/>
          </a:p>
        </p:txBody>
      </p:sp>
      <p:pic>
        <p:nvPicPr>
          <p:cNvPr id="6" name="Picture 5" descr="Mitosi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28" t="60577" r="55000" b="10006"/>
          <a:stretch/>
        </p:blipFill>
        <p:spPr>
          <a:xfrm>
            <a:off x="5855147" y="442194"/>
            <a:ext cx="2603500" cy="1307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318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Automatic Prioritization </a:t>
            </a:r>
            <a:br>
              <a:rPr lang="en-US" sz="4400" dirty="0" smtClean="0"/>
            </a:br>
            <a:r>
              <a:rPr lang="en-US" sz="4400" dirty="0" smtClean="0"/>
              <a:t>Of Services for Efficiency (1)</a:t>
            </a:r>
            <a:endParaRPr lang="en-US" sz="44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5598789"/>
              </p:ext>
            </p:extLst>
          </p:nvPr>
        </p:nvGraphicFramePr>
        <p:xfrm>
          <a:off x="174190" y="2241550"/>
          <a:ext cx="4270544" cy="4106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5146698"/>
              </p:ext>
            </p:extLst>
          </p:nvPr>
        </p:nvGraphicFramePr>
        <p:xfrm>
          <a:off x="4685580" y="2292475"/>
          <a:ext cx="4208390" cy="4106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50032" y="6217407"/>
            <a:ext cx="8278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*)Request a demo for live demonstratio</a:t>
            </a:r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8585776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Automatic Prioritization </a:t>
            </a:r>
            <a:br>
              <a:rPr lang="en-US" sz="4400" dirty="0" smtClean="0"/>
            </a:br>
            <a:r>
              <a:rPr lang="en-US" sz="4400" dirty="0" smtClean="0"/>
              <a:t>Of Services for Efficiency (2)</a:t>
            </a:r>
            <a:endParaRPr lang="en-US" sz="44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802157"/>
              </p:ext>
            </p:extLst>
          </p:nvPr>
        </p:nvGraphicFramePr>
        <p:xfrm>
          <a:off x="174190" y="2241550"/>
          <a:ext cx="4270544" cy="4106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9652998"/>
              </p:ext>
            </p:extLst>
          </p:nvPr>
        </p:nvGraphicFramePr>
        <p:xfrm>
          <a:off x="4685580" y="2292475"/>
          <a:ext cx="4208390" cy="41068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50032" y="6217407"/>
            <a:ext cx="8278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*)Request a demo for live demonstratio</a:t>
            </a:r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2117784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Comparison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Master / Slave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400" dirty="0"/>
              <a:t>Complexity of Master grows as system size increases</a:t>
            </a:r>
          </a:p>
          <a:p>
            <a:r>
              <a:rPr lang="en-US" sz="1400" dirty="0"/>
              <a:t>All possible future states of system needs to be defined in this approach</a:t>
            </a:r>
          </a:p>
          <a:p>
            <a:r>
              <a:rPr lang="en-US" sz="1400" dirty="0"/>
              <a:t>All information of system state must be understood by one single master</a:t>
            </a:r>
          </a:p>
          <a:p>
            <a:r>
              <a:rPr lang="en-US" sz="1400" dirty="0"/>
              <a:t>Single point of failure</a:t>
            </a:r>
          </a:p>
          <a:p>
            <a:r>
              <a:rPr lang="en-US" sz="1400" dirty="0"/>
              <a:t>Over usage of resources to compensate for </a:t>
            </a:r>
            <a:r>
              <a:rPr lang="en-US" sz="1400" dirty="0" smtClean="0"/>
              <a:t>unpredictability</a:t>
            </a:r>
            <a:endParaRPr lang="en-US" sz="14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Mitosis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1400" dirty="0"/>
              <a:t>Complexity is local only to agent and thus does not grow as system grows</a:t>
            </a:r>
          </a:p>
          <a:p>
            <a:r>
              <a:rPr lang="en-US" sz="1400" dirty="0"/>
              <a:t>Only local future states need to be predicted, i.e. not system wide</a:t>
            </a:r>
          </a:p>
          <a:p>
            <a:r>
              <a:rPr lang="en-US" sz="1400" dirty="0"/>
              <a:t>System can be elastic on each functional level separately</a:t>
            </a:r>
          </a:p>
          <a:p>
            <a:r>
              <a:rPr lang="en-US" sz="1400" dirty="0"/>
              <a:t>Single node can rebuild entire system. This is opposite of single point of failure</a:t>
            </a:r>
          </a:p>
          <a:p>
            <a:r>
              <a:rPr lang="en-US" sz="1400" dirty="0"/>
              <a:t>Efficient use of resources. Easily move between (cloud) providers. Prioritize in case of stress</a:t>
            </a:r>
            <a:r>
              <a:rPr lang="en-US" sz="1400" dirty="0" smtClean="0"/>
              <a:t>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67400080"/>
      </p:ext>
    </p:extLst>
  </p:cSld>
  <p:clrMapOvr>
    <a:masterClrMapping/>
  </p:clrMapOvr>
  <p:transition xmlns:p14="http://schemas.microsoft.com/office/powerpoint/2010/main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Self-healing simple agents able to communicate and (re)grow full system based on the DNA of the system</a:t>
            </a:r>
          </a:p>
          <a:p>
            <a:r>
              <a:rPr lang="en-US" dirty="0"/>
              <a:t>C</a:t>
            </a:r>
            <a:r>
              <a:rPr lang="en-US" dirty="0" smtClean="0"/>
              <a:t>omplex </a:t>
            </a:r>
            <a:r>
              <a:rPr lang="en-US" dirty="0"/>
              <a:t>behavior on the system level emerging from the behavior of the separate simple </a:t>
            </a:r>
            <a:r>
              <a:rPr lang="en-US" dirty="0" smtClean="0"/>
              <a:t>agents</a:t>
            </a:r>
          </a:p>
          <a:p>
            <a:r>
              <a:rPr lang="en-US" dirty="0" smtClean="0"/>
              <a:t>Information synchronization between hosting environments</a:t>
            </a:r>
          </a:p>
          <a:p>
            <a:r>
              <a:rPr lang="en-US" dirty="0" smtClean="0"/>
              <a:t>Market for trusted agent images</a:t>
            </a:r>
          </a:p>
          <a:p>
            <a:r>
              <a:rPr lang="en-US" dirty="0" smtClean="0"/>
              <a:t>Simulation of variety of possible future states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69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Running on multiple hosts </a:t>
            </a:r>
          </a:p>
          <a:p>
            <a:r>
              <a:rPr lang="en-US" dirty="0" smtClean="0"/>
              <a:t>Using multiple cloud providers including easy migration</a:t>
            </a:r>
          </a:p>
          <a:p>
            <a:r>
              <a:rPr lang="en-US" dirty="0" smtClean="0"/>
              <a:t>Improved security of the system</a:t>
            </a:r>
          </a:p>
          <a:p>
            <a:r>
              <a:rPr lang="en-US" dirty="0" smtClean="0"/>
              <a:t>Plugins </a:t>
            </a:r>
            <a:r>
              <a:rPr lang="en-US" dirty="0" smtClean="0"/>
              <a:t>based design </a:t>
            </a:r>
            <a:r>
              <a:rPr lang="en-US" dirty="0" smtClean="0"/>
              <a:t>for developing smart agents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149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Resilience of the </a:t>
            </a:r>
            <a:r>
              <a:rPr lang="en-US" dirty="0" smtClean="0"/>
              <a:t>system</a:t>
            </a:r>
          </a:p>
          <a:p>
            <a:pPr lvl="5"/>
            <a:r>
              <a:rPr lang="en-US" dirty="0" smtClean="0"/>
              <a:t>No one holds the full state of the system</a:t>
            </a:r>
          </a:p>
          <a:p>
            <a:pPr lvl="5"/>
            <a:r>
              <a:rPr lang="en-US" dirty="0" smtClean="0"/>
              <a:t>Recreate the full system from a single agent</a:t>
            </a:r>
          </a:p>
          <a:p>
            <a:r>
              <a:rPr lang="en-US" dirty="0" smtClean="0"/>
              <a:t>Efficient </a:t>
            </a:r>
            <a:r>
              <a:rPr lang="en-US" dirty="0" smtClean="0"/>
              <a:t>use of </a:t>
            </a:r>
            <a:r>
              <a:rPr lang="en-US" dirty="0" smtClean="0"/>
              <a:t>resources</a:t>
            </a:r>
          </a:p>
          <a:p>
            <a:pPr lvl="5"/>
            <a:r>
              <a:rPr lang="en-US" dirty="0" smtClean="0"/>
              <a:t>Less overprovisioning </a:t>
            </a:r>
          </a:p>
          <a:p>
            <a:pPr lvl="5"/>
            <a:r>
              <a:rPr lang="en-US" dirty="0" smtClean="0"/>
              <a:t>Easy migration between platforms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6903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 open source version </a:t>
            </a:r>
          </a:p>
          <a:p>
            <a:r>
              <a:rPr lang="en-US" dirty="0" smtClean="0"/>
              <a:t>Commercial support and trainings</a:t>
            </a:r>
          </a:p>
          <a:p>
            <a:r>
              <a:rPr lang="en-US" dirty="0" smtClean="0"/>
              <a:t>Hosted services</a:t>
            </a:r>
          </a:p>
          <a:p>
            <a:r>
              <a:rPr lang="en-US" dirty="0" smtClean="0"/>
              <a:t>Commercial plugins including market place for 3</a:t>
            </a:r>
            <a:r>
              <a:rPr lang="en-US" baseline="30000" dirty="0" smtClean="0"/>
              <a:t>rd</a:t>
            </a:r>
            <a:r>
              <a:rPr lang="en-US" dirty="0" smtClean="0"/>
              <a:t> party developers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69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Investment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Minimal viable product </a:t>
            </a:r>
          </a:p>
          <a:p>
            <a:pPr lvl="5"/>
            <a:r>
              <a:rPr lang="en-US" dirty="0" smtClean="0"/>
              <a:t>Team of 5 engineers for 6 months: €300K</a:t>
            </a:r>
          </a:p>
          <a:p>
            <a:r>
              <a:rPr lang="en-US" dirty="0" smtClean="0"/>
              <a:t>Fully functional commercial product</a:t>
            </a:r>
          </a:p>
          <a:p>
            <a:pPr lvl="5"/>
            <a:r>
              <a:rPr lang="en-US" dirty="0" smtClean="0"/>
              <a:t>Team of 10 engineers for 12 months: €800K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6881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7974854"/>
      </p:ext>
    </p:extLst>
  </p:cSld>
  <p:clrMapOvr>
    <a:masterClrMapping/>
  </p:clrMapOvr>
  <p:transition xmlns:p14="http://schemas.microsoft.com/office/powerpoint/2010/main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GUI</a:t>
            </a:r>
          </a:p>
          <a:p>
            <a:r>
              <a:rPr lang="en-GB" dirty="0" smtClean="0"/>
              <a:t>Self Healing</a:t>
            </a:r>
          </a:p>
          <a:p>
            <a:r>
              <a:rPr lang="en-GB" dirty="0" smtClean="0"/>
              <a:t>Add new agent</a:t>
            </a:r>
          </a:p>
          <a:p>
            <a:r>
              <a:rPr lang="en-GB" dirty="0" smtClean="0"/>
              <a:t>Remove agent</a:t>
            </a:r>
          </a:p>
          <a:p>
            <a:r>
              <a:rPr lang="en-GB" dirty="0" smtClean="0"/>
              <a:t>Automatic testing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71289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Centralized systems will not be able to keep up to the rising complexity on the </a:t>
            </a:r>
            <a:r>
              <a:rPr lang="en-US" dirty="0" smtClean="0"/>
              <a:t>IT world.</a:t>
            </a:r>
          </a:p>
          <a:p>
            <a:pPr marL="0" indent="0">
              <a:buNone/>
            </a:pPr>
            <a:r>
              <a:rPr lang="en-US" dirty="0" smtClean="0"/>
              <a:t>Keeping and maintaining the state of the entire system to become increasingly harder and eventually impossible.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2018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Technology links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http://www.serfdom.io</a:t>
            </a:r>
            <a:r>
              <a:rPr lang="en-GB" dirty="0" smtClean="0">
                <a:hlinkClick r:id="rId2"/>
              </a:rPr>
              <a:t>/</a:t>
            </a:r>
            <a:endParaRPr lang="en-GB" dirty="0" smtClean="0"/>
          </a:p>
          <a:p>
            <a:r>
              <a:rPr lang="en-GB" dirty="0" smtClean="0">
                <a:hlinkClick r:id="rId3"/>
              </a:rPr>
              <a:t>http://www.docker.io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9353163"/>
      </p:ext>
    </p:extLst>
  </p:cSld>
  <p:clrMapOvr>
    <a:masterClrMapping/>
  </p:clrMapOvr>
  <p:transition xmlns:p14="http://schemas.microsoft.com/office/powerpoint/2010/main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Fully decentralized environment where separate agents are following simple rules for self healing and communicating with sibling agents.</a:t>
            </a:r>
          </a:p>
          <a:p>
            <a:pPr marL="0" indent="0">
              <a:buNone/>
            </a:pPr>
            <a:r>
              <a:rPr lang="en-US" dirty="0" smtClean="0"/>
              <a:t>Additional complexity will emerge from the behavior of the agents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69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Complex Adaptive Systems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﻿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1893094"/>
            <a:ext cx="6464300" cy="4617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428954"/>
      </p:ext>
    </p:extLst>
  </p:cSld>
  <p:clrMapOvr>
    <a:masterClrMapping/>
  </p:clrMapOvr>
  <p:transition xmlns:p14="http://schemas.microsoft.com/office/powerpoint/2010/main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Emergence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9128" t="-1" r="-5264" b="-8995"/>
          <a:stretch/>
        </p:blipFill>
        <p:spPr>
          <a:xfrm>
            <a:off x="250032" y="1676400"/>
            <a:ext cx="8643938" cy="5461000"/>
          </a:xfrm>
        </p:spPr>
      </p:pic>
    </p:spTree>
    <p:extLst>
      <p:ext uri="{BB962C8B-B14F-4D97-AF65-F5344CB8AC3E}">
        <p14:creationId xmlns:p14="http://schemas.microsoft.com/office/powerpoint/2010/main" val="2675099105"/>
      </p:ext>
    </p:extLst>
  </p:cSld>
  <p:clrMapOvr>
    <a:masterClrMapping/>
  </p:clrMapOvr>
  <p:transition xmlns:p14="http://schemas.microsoft.com/office/powerpoint/2010/main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Complex systems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9158" r="-5617"/>
          <a:stretch/>
        </p:blipFill>
        <p:spPr>
          <a:xfrm>
            <a:off x="250032" y="1485900"/>
            <a:ext cx="8643938" cy="5156200"/>
          </a:xfrm>
        </p:spPr>
      </p:pic>
    </p:spTree>
    <p:extLst>
      <p:ext uri="{BB962C8B-B14F-4D97-AF65-F5344CB8AC3E}">
        <p14:creationId xmlns:p14="http://schemas.microsoft.com/office/powerpoint/2010/main" val="992817146"/>
      </p:ext>
    </p:extLst>
  </p:cSld>
  <p:clrMapOvr>
    <a:masterClrMapping/>
  </p:clrMapOvr>
  <p:transition xmlns:p14="http://schemas.microsoft.com/office/powerpoint/2010/main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55354" r="-553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63921520"/>
      </p:ext>
    </p:extLst>
  </p:cSld>
  <p:clrMapOvr>
    <a:masterClrMapping/>
  </p:clrMapOvr>
  <p:transition xmlns:p14="http://schemas.microsoft.com/office/powerpoint/2010/main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5322" r="-5322"/>
          <a:stretch>
            <a:fillRect/>
          </a:stretch>
        </p:blipFill>
        <p:spPr>
          <a:xfrm>
            <a:off x="153987" y="431800"/>
            <a:ext cx="8990013" cy="6096000"/>
          </a:xfrm>
        </p:spPr>
      </p:pic>
    </p:spTree>
    <p:extLst>
      <p:ext uri="{BB962C8B-B14F-4D97-AF65-F5344CB8AC3E}">
        <p14:creationId xmlns:p14="http://schemas.microsoft.com/office/powerpoint/2010/main" val="2143817410"/>
      </p:ext>
    </p:extLst>
  </p:cSld>
  <p:clrMapOvr>
    <a:masterClrMapping/>
  </p:clrMapOvr>
  <p:transition xmlns:p14="http://schemas.microsoft.com/office/powerpoint/2010/main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Archetecture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69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ud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Title &amp; Bullets - Right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Right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R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Title &amp; Bullets - 2 Column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2 Column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2 Colum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Title &amp; Bullets - Left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Left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Lef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Title, Bullets &amp; Photo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, Bullets &amp; Photo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, Bullets &amp;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Bullets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">
      <a:majorFont>
        <a:latin typeface="Gill Sans Light"/>
        <a:ea typeface="ヒラギノ角ゴ ProN W3"/>
        <a:cs typeface="ヒラギノ角ゴ ProN W3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Blan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6.xml><?xml version="1.0" encoding="utf-8"?>
<a:theme xmlns:a="http://schemas.openxmlformats.org/drawingml/2006/main" name="Blank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7.xml><?xml version="1.0" encoding="utf-8"?>
<a:theme xmlns:a="http://schemas.openxmlformats.org/drawingml/2006/main" name="Title - Top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8.xml><?xml version="1.0" encoding="utf-8"?>
<a:theme xmlns:a="http://schemas.openxmlformats.org/drawingml/2006/main" name="Title - Top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 - Dark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9.xml><?xml version="1.0" encoding="utf-8"?>
<a:theme xmlns:a="http://schemas.openxmlformats.org/drawingml/2006/main" name="Title - Top - Dark copy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 - Dark copy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- Dark cop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&amp; Bullets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0.xml><?xml version="1.0" encoding="utf-8"?>
<a:theme xmlns:a="http://schemas.openxmlformats.org/drawingml/2006/main" name="1_ud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1.xml><?xml version="1.0" encoding="utf-8"?>
<a:theme xmlns:a="http://schemas.openxmlformats.org/drawingml/2006/main" name="1_Title &amp; Bullets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2.xml><?xml version="1.0" encoding="utf-8"?>
<a:theme xmlns:a="http://schemas.openxmlformats.org/drawingml/2006/main" name="1_Photo - Vertical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3.xml><?xml version="1.0" encoding="utf-8"?>
<a:theme xmlns:a="http://schemas.openxmlformats.org/drawingml/2006/main" name="1_Photo - Vertical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 - Dark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4.xml><?xml version="1.0" encoding="utf-8"?>
<a:theme xmlns:a="http://schemas.openxmlformats.org/drawingml/2006/main" name="1_Title - Center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Center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Cen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5.xml><?xml version="1.0" encoding="utf-8"?>
<a:theme xmlns:a="http://schemas.openxmlformats.org/drawingml/2006/main" name="1_Photo - Horizontal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6.xml><?xml version="1.0" encoding="utf-8"?>
<a:theme xmlns:a="http://schemas.openxmlformats.org/drawingml/2006/main" name="1_Photo - Horizontal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 - Dark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7.xml><?xml version="1.0" encoding="utf-8"?>
<a:theme xmlns:a="http://schemas.openxmlformats.org/drawingml/2006/main" name="1_Title &amp; Subtitle - Photo">
  <a:themeElements>
    <a:clrScheme name="">
      <a:dk1>
        <a:srgbClr val="414141"/>
      </a:dk1>
      <a:lt1>
        <a:srgbClr val="F8F8F8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BFBFB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8.xml><?xml version="1.0" encoding="utf-8"?>
<a:theme xmlns:a="http://schemas.openxmlformats.org/drawingml/2006/main" name="1_Title &amp; Subtitle - Photo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 - Dark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9.xml><?xml version="1.0" encoding="utf-8"?>
<a:theme xmlns:a="http://schemas.openxmlformats.org/drawingml/2006/main" name="1_Title &amp; Bullets - Right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Right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R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Photo - Vertical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0.xml><?xml version="1.0" encoding="utf-8"?>
<a:theme xmlns:a="http://schemas.openxmlformats.org/drawingml/2006/main" name="1_Title &amp; Bullets - 2 Column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2 Column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2 Colum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1.xml><?xml version="1.0" encoding="utf-8"?>
<a:theme xmlns:a="http://schemas.openxmlformats.org/drawingml/2006/main" name="1_Title &amp; Bullets - Left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Left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Lef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2.xml><?xml version="1.0" encoding="utf-8"?>
<a:theme xmlns:a="http://schemas.openxmlformats.org/drawingml/2006/main" name="1_Title, Bullets &amp; Photo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, Bullets &amp; Photo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, Bullets &amp;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3.xml><?xml version="1.0" encoding="utf-8"?>
<a:theme xmlns:a="http://schemas.openxmlformats.org/drawingml/2006/main" name="1_Bullets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">
      <a:majorFont>
        <a:latin typeface="Gill Sans Light"/>
        <a:ea typeface="ヒラギノ角ゴ ProN W3"/>
        <a:cs typeface="ヒラギノ角ゴ ProN W3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4.xml><?xml version="1.0" encoding="utf-8"?>
<a:theme xmlns:a="http://schemas.openxmlformats.org/drawingml/2006/main" name="1_Blan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5.xml><?xml version="1.0" encoding="utf-8"?>
<a:theme xmlns:a="http://schemas.openxmlformats.org/drawingml/2006/main" name="1_Blank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6.xml><?xml version="1.0" encoding="utf-8"?>
<a:theme xmlns:a="http://schemas.openxmlformats.org/drawingml/2006/main" name="1_Title - Top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7.xml><?xml version="1.0" encoding="utf-8"?>
<a:theme xmlns:a="http://schemas.openxmlformats.org/drawingml/2006/main" name="1_Title - Top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 - Dark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8.xml><?xml version="1.0" encoding="utf-8"?>
<a:theme xmlns:a="http://schemas.openxmlformats.org/drawingml/2006/main" name="1_Title - Top - Dark copy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 - Dark copy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- Dark cop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9.xml><?xml version="1.0" encoding="utf-8"?>
<a:theme xmlns:a="http://schemas.openxmlformats.org/drawingml/2006/main" name="2_ud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Photo - Vertical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 - Dark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0.xml><?xml version="1.0" encoding="utf-8"?>
<a:theme xmlns:a="http://schemas.openxmlformats.org/drawingml/2006/main" name="2_Title &amp; Bullets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1.xml><?xml version="1.0" encoding="utf-8"?>
<a:theme xmlns:a="http://schemas.openxmlformats.org/drawingml/2006/main" name="2_Photo - Vertical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2.xml><?xml version="1.0" encoding="utf-8"?>
<a:theme xmlns:a="http://schemas.openxmlformats.org/drawingml/2006/main" name="2_Photo - Vertical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Vertical - Dark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Vertic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3.xml><?xml version="1.0" encoding="utf-8"?>
<a:theme xmlns:a="http://schemas.openxmlformats.org/drawingml/2006/main" name="2_Title - Center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Center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Cen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4.xml><?xml version="1.0" encoding="utf-8"?>
<a:theme xmlns:a="http://schemas.openxmlformats.org/drawingml/2006/main" name="2_Photo - Horizontal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5.xml><?xml version="1.0" encoding="utf-8"?>
<a:theme xmlns:a="http://schemas.openxmlformats.org/drawingml/2006/main" name="2_Photo - Horizontal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 - Dark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6.xml><?xml version="1.0" encoding="utf-8"?>
<a:theme xmlns:a="http://schemas.openxmlformats.org/drawingml/2006/main" name="2_Title &amp; Subtitle - Photo">
  <a:themeElements>
    <a:clrScheme name="">
      <a:dk1>
        <a:srgbClr val="414141"/>
      </a:dk1>
      <a:lt1>
        <a:srgbClr val="F8F8F8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BFBFB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7.xml><?xml version="1.0" encoding="utf-8"?>
<a:theme xmlns:a="http://schemas.openxmlformats.org/drawingml/2006/main" name="2_Title &amp; Subtitle - Photo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 - Dark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8.xml><?xml version="1.0" encoding="utf-8"?>
<a:theme xmlns:a="http://schemas.openxmlformats.org/drawingml/2006/main" name="2_Title &amp; Bullets - Right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Right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R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9.xml><?xml version="1.0" encoding="utf-8"?>
<a:theme xmlns:a="http://schemas.openxmlformats.org/drawingml/2006/main" name="2_Title &amp; Bullets - 2 Column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2 Column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2 Colum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Title - Center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Center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Cent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0.xml><?xml version="1.0" encoding="utf-8"?>
<a:theme xmlns:a="http://schemas.openxmlformats.org/drawingml/2006/main" name="2_Title &amp; Bullets - Left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Bullets - Left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Bullets - Lef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1.xml><?xml version="1.0" encoding="utf-8"?>
<a:theme xmlns:a="http://schemas.openxmlformats.org/drawingml/2006/main" name="2_Title, Bullets &amp; Photo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, Bullets &amp; Photo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, Bullets &amp;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2.xml><?xml version="1.0" encoding="utf-8"?>
<a:theme xmlns:a="http://schemas.openxmlformats.org/drawingml/2006/main" name="2_Bullets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ullets">
      <a:majorFont>
        <a:latin typeface="Gill Sans Light"/>
        <a:ea typeface="ヒラギノ角ゴ ProN W3"/>
        <a:cs typeface="ヒラギノ角ゴ ProN W3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3.xml><?xml version="1.0" encoding="utf-8"?>
<a:theme xmlns:a="http://schemas.openxmlformats.org/drawingml/2006/main" name="2_Blan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4.xml><?xml version="1.0" encoding="utf-8"?>
<a:theme xmlns:a="http://schemas.openxmlformats.org/drawingml/2006/main" name="2_Blank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- Dark">
      <a:majorFont>
        <a:latin typeface="Gill Sans Light"/>
        <a:ea typeface="ヒラギノ角ゴ ProN W3"/>
        <a:cs typeface="ヒラギノ角ゴ ProN W3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Blank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5.xml><?xml version="1.0" encoding="utf-8"?>
<a:theme xmlns:a="http://schemas.openxmlformats.org/drawingml/2006/main" name="2_Title - Top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6.xml><?xml version="1.0" encoding="utf-8"?>
<a:theme xmlns:a="http://schemas.openxmlformats.org/drawingml/2006/main" name="2_Title - Top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 - Dark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7.xml><?xml version="1.0" encoding="utf-8"?>
<a:theme xmlns:a="http://schemas.openxmlformats.org/drawingml/2006/main" name="2_Title - Top - Dark copy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- Top - Dark copy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- Top - Dark cop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Photo - Horizontal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Photo - Horizontal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Photo - Horizontal - Dark">
      <a:majorFont>
        <a:latin typeface="Verdana Bold"/>
        <a:ea typeface="ヒラギノ角ゴ ProN W6"/>
        <a:cs typeface="ヒラギノ角ゴ ProN W6"/>
      </a:majorFont>
      <a:minorFont>
        <a:latin typeface="Gill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Photo - Horizontal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Title &amp; Subtitle - Photo">
  <a:themeElements>
    <a:clrScheme name="">
      <a:dk1>
        <a:srgbClr val="414141"/>
      </a:dk1>
      <a:lt1>
        <a:srgbClr val="F8F8F8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BFBFB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Title &amp; Subtitle - Photo - Dark">
  <a:themeElements>
    <a:clrScheme name="">
      <a:dk1>
        <a:srgbClr val="414141"/>
      </a:dk1>
      <a:lt1>
        <a:srgbClr val="F5F5F5"/>
      </a:lt1>
      <a:dk2>
        <a:srgbClr val="000000"/>
      </a:dk2>
      <a:lt2>
        <a:srgbClr val="717171"/>
      </a:lt2>
      <a:accent1>
        <a:srgbClr val="6C7472"/>
      </a:accent1>
      <a:accent2>
        <a:srgbClr val="333399"/>
      </a:accent2>
      <a:accent3>
        <a:srgbClr val="F9F9F9"/>
      </a:accent3>
      <a:accent4>
        <a:srgbClr val="363636"/>
      </a:accent4>
      <a:accent5>
        <a:srgbClr val="BABCBC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&amp; Subtitle - Photo - Dark">
      <a:majorFont>
        <a:latin typeface="Verdana Bold"/>
        <a:ea typeface="ヒラギノ角ゴ ProN W6"/>
        <a:cs typeface="ヒラギノ角ゴ ProN W6"/>
      </a:majorFont>
      <a:minorFont>
        <a:latin typeface="Verdana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6C747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414141"/>
            </a:solidFill>
            <a:effectLst/>
            <a:latin typeface="Gill Sans Light" charset="0"/>
            <a:ea typeface="ヒラギノ角ゴ ProN W3" charset="0"/>
            <a:cs typeface="ヒラギノ角ゴ ProN W3" charset="0"/>
            <a:sym typeface="Gill Sans Light" charset="0"/>
          </a:defRPr>
        </a:defPPr>
      </a:lstStyle>
    </a:lnDef>
  </a:objectDefaults>
  <a:extraClrSchemeLst>
    <a:extraClrScheme>
      <a:clrScheme name="Title &amp; Subtitle - Photo - 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ud.thmx</Template>
  <TotalTime>418</TotalTime>
  <Words>460</Words>
  <Application>Microsoft Macintosh PowerPoint</Application>
  <PresentationFormat>On-screen Show (4:3)</PresentationFormat>
  <Paragraphs>88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57</vt:i4>
      </vt:variant>
      <vt:variant>
        <vt:lpstr>Slide Titles</vt:lpstr>
      </vt:variant>
      <vt:variant>
        <vt:i4>20</vt:i4>
      </vt:variant>
    </vt:vector>
  </HeadingPairs>
  <TitlesOfParts>
    <vt:vector size="77" baseType="lpstr">
      <vt:lpstr>ud</vt:lpstr>
      <vt:lpstr>Title &amp; Bullets</vt:lpstr>
      <vt:lpstr>Photo - Vertical</vt:lpstr>
      <vt:lpstr>Photo - Vertical - Dark</vt:lpstr>
      <vt:lpstr>Title - Center</vt:lpstr>
      <vt:lpstr>Photo - Horizontal</vt:lpstr>
      <vt:lpstr>Photo - Horizontal - Dark</vt:lpstr>
      <vt:lpstr>Title &amp; Subtitle - Photo</vt:lpstr>
      <vt:lpstr>Title &amp; Subtitle - Photo - Dark</vt:lpstr>
      <vt:lpstr>Title &amp; Bullets - Right</vt:lpstr>
      <vt:lpstr>Title &amp; Bullets - 2 Column</vt:lpstr>
      <vt:lpstr>Title &amp; Bullets - Left</vt:lpstr>
      <vt:lpstr>Title, Bullets &amp; Photo</vt:lpstr>
      <vt:lpstr>Bullets</vt:lpstr>
      <vt:lpstr>Blank</vt:lpstr>
      <vt:lpstr>Blank - Dark</vt:lpstr>
      <vt:lpstr>Title - Top</vt:lpstr>
      <vt:lpstr>Title - Top - Dark</vt:lpstr>
      <vt:lpstr>Title - Top - Dark copy</vt:lpstr>
      <vt:lpstr>1_ud</vt:lpstr>
      <vt:lpstr>1_Title &amp; Bullets</vt:lpstr>
      <vt:lpstr>1_Photo - Vertical</vt:lpstr>
      <vt:lpstr>1_Photo - Vertical - Dark</vt:lpstr>
      <vt:lpstr>1_Title - Center</vt:lpstr>
      <vt:lpstr>1_Photo - Horizontal</vt:lpstr>
      <vt:lpstr>1_Photo - Horizontal - Dark</vt:lpstr>
      <vt:lpstr>1_Title &amp; Subtitle - Photo</vt:lpstr>
      <vt:lpstr>1_Title &amp; Subtitle - Photo - Dark</vt:lpstr>
      <vt:lpstr>1_Title &amp; Bullets - Right</vt:lpstr>
      <vt:lpstr>1_Title &amp; Bullets - 2 Column</vt:lpstr>
      <vt:lpstr>1_Title &amp; Bullets - Left</vt:lpstr>
      <vt:lpstr>1_Title, Bullets &amp; Photo</vt:lpstr>
      <vt:lpstr>1_Bullets</vt:lpstr>
      <vt:lpstr>1_Blank</vt:lpstr>
      <vt:lpstr>1_Blank - Dark</vt:lpstr>
      <vt:lpstr>1_Title - Top</vt:lpstr>
      <vt:lpstr>1_Title - Top - Dark</vt:lpstr>
      <vt:lpstr>1_Title - Top - Dark copy</vt:lpstr>
      <vt:lpstr>2_ud</vt:lpstr>
      <vt:lpstr>2_Title &amp; Bullets</vt:lpstr>
      <vt:lpstr>2_Photo - Vertical</vt:lpstr>
      <vt:lpstr>2_Photo - Vertical - Dark</vt:lpstr>
      <vt:lpstr>2_Title - Center</vt:lpstr>
      <vt:lpstr>2_Photo - Horizontal</vt:lpstr>
      <vt:lpstr>2_Photo - Horizontal - Dark</vt:lpstr>
      <vt:lpstr>2_Title &amp; Subtitle - Photo</vt:lpstr>
      <vt:lpstr>2_Title &amp; Subtitle - Photo - Dark</vt:lpstr>
      <vt:lpstr>2_Title &amp; Bullets - Right</vt:lpstr>
      <vt:lpstr>2_Title &amp; Bullets - 2 Column</vt:lpstr>
      <vt:lpstr>2_Title &amp; Bullets - Left</vt:lpstr>
      <vt:lpstr>2_Title, Bullets &amp; Photo</vt:lpstr>
      <vt:lpstr>2_Bullets</vt:lpstr>
      <vt:lpstr>2_Blank</vt:lpstr>
      <vt:lpstr>2_Blank - Dark</vt:lpstr>
      <vt:lpstr>2_Title - Top</vt:lpstr>
      <vt:lpstr>2_Title - Top - Dark</vt:lpstr>
      <vt:lpstr>2_Title - Top - Dark copy</vt:lpstr>
      <vt:lpstr>MITOSIS</vt:lpstr>
      <vt:lpstr>Problem</vt:lpstr>
      <vt:lpstr>Solution</vt:lpstr>
      <vt:lpstr>Complex Adaptive Systems</vt:lpstr>
      <vt:lpstr>Emergence</vt:lpstr>
      <vt:lpstr>Complex systems</vt:lpstr>
      <vt:lpstr>PowerPoint Presentation</vt:lpstr>
      <vt:lpstr>PowerPoint Presentation</vt:lpstr>
      <vt:lpstr>Archetecture</vt:lpstr>
      <vt:lpstr>Automatic Prioritization  Of Services for Efficiency (1)</vt:lpstr>
      <vt:lpstr>Automatic Prioritization  Of Services for Efficiency (2)</vt:lpstr>
      <vt:lpstr>Comparison</vt:lpstr>
      <vt:lpstr>Features</vt:lpstr>
      <vt:lpstr>Future Development</vt:lpstr>
      <vt:lpstr>Main Benefits</vt:lpstr>
      <vt:lpstr>Business Model</vt:lpstr>
      <vt:lpstr>Investment</vt:lpstr>
      <vt:lpstr>Questions?</vt:lpstr>
      <vt:lpstr>Demo</vt:lpstr>
      <vt:lpstr>Technology links</vt:lpstr>
    </vt:vector>
  </TitlesOfParts>
  <Company>uGly Duckling B.V.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MITOSIS</dc:title>
  <dc:creator>Jorrit-Jaap de Jong</dc:creator>
  <cp:lastModifiedBy>Pini Reznik</cp:lastModifiedBy>
  <cp:revision>36</cp:revision>
  <dcterms:created xsi:type="dcterms:W3CDTF">2014-03-07T11:10:52Z</dcterms:created>
  <dcterms:modified xsi:type="dcterms:W3CDTF">2014-03-14T13:35:42Z</dcterms:modified>
</cp:coreProperties>
</file>

<file path=docProps/thumbnail.jpeg>
</file>